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  <p:sldMasterId id="2147483925" r:id="rId5"/>
  </p:sldMasterIdLst>
  <p:notesMasterIdLst>
    <p:notesMasterId r:id="rId28"/>
  </p:notesMasterIdLst>
  <p:sldIdLst>
    <p:sldId id="2145709051" r:id="rId6"/>
    <p:sldId id="2145709053" r:id="rId7"/>
    <p:sldId id="2145709052" r:id="rId8"/>
    <p:sldId id="2145709055" r:id="rId9"/>
    <p:sldId id="2145709056" r:id="rId10"/>
    <p:sldId id="2145709064" r:id="rId11"/>
    <p:sldId id="2145709067" r:id="rId12"/>
    <p:sldId id="2145709057" r:id="rId13"/>
    <p:sldId id="2145709054" r:id="rId14"/>
    <p:sldId id="2145709065" r:id="rId15"/>
    <p:sldId id="2145709066" r:id="rId16"/>
    <p:sldId id="2145709062" r:id="rId17"/>
    <p:sldId id="2145709060" r:id="rId18"/>
    <p:sldId id="2145709058" r:id="rId19"/>
    <p:sldId id="2145709074" r:id="rId20"/>
    <p:sldId id="2145709068" r:id="rId21"/>
    <p:sldId id="2145709075" r:id="rId22"/>
    <p:sldId id="2145709059" r:id="rId23"/>
    <p:sldId id="2145709069" r:id="rId24"/>
    <p:sldId id="2145709076" r:id="rId25"/>
    <p:sldId id="2145709073" r:id="rId26"/>
    <p:sldId id="2145708991" r:id="rId27"/>
  </p:sldIdLst>
  <p:sldSz cx="12192000" cy="6858000"/>
  <p:notesSz cx="6858000" cy="9144000"/>
  <p:embeddedFontLst>
    <p:embeddedFont>
      <p:font typeface="Roboto" panose="020B0604020202020204" charset="0"/>
      <p:regular r:id="rId29"/>
      <p:bold r:id="rId30"/>
      <p:italic r:id="rId31"/>
      <p:boldItalic r:id="rId32"/>
    </p:embeddedFont>
    <p:embeddedFont>
      <p:font typeface="Roboto Light" panose="020B0604020202020204" charset="0"/>
      <p:regular r:id="rId33"/>
      <p:italic r:id="rId34"/>
    </p:embeddedFont>
    <p:embeddedFont>
      <p:font typeface="TeamViewer Sans" panose="020B0604020202020204" charset="0"/>
      <p:regular r:id="rId35"/>
      <p:bold r:id="rId36"/>
      <p:italic r:id="rId37"/>
      <p:boldItalic r:id="rId38"/>
    </p:embeddedFont>
    <p:embeddedFont>
      <p:font typeface="TeamViewer Sans Headline" panose="020B0604020202020204" charset="0"/>
      <p:regular r:id="rId39"/>
      <p:bold r:id="rId40"/>
    </p:embeddedFont>
  </p:embeddedFontLst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nual" id="{1CAB337A-AF12-4B48-AA90-98DEF7DBB29E}">
          <p14:sldIdLst>
            <p14:sldId id="2145709051"/>
            <p14:sldId id="2145709053"/>
            <p14:sldId id="2145709052"/>
            <p14:sldId id="2145709055"/>
            <p14:sldId id="2145709056"/>
            <p14:sldId id="2145709064"/>
            <p14:sldId id="2145709067"/>
            <p14:sldId id="2145709057"/>
            <p14:sldId id="2145709054"/>
            <p14:sldId id="2145709065"/>
            <p14:sldId id="2145709066"/>
            <p14:sldId id="2145709062"/>
            <p14:sldId id="2145709060"/>
            <p14:sldId id="2145709058"/>
            <p14:sldId id="2145709074"/>
            <p14:sldId id="2145709068"/>
            <p14:sldId id="2145709075"/>
            <p14:sldId id="2145709059"/>
            <p14:sldId id="2145709069"/>
            <p14:sldId id="2145709076"/>
            <p14:sldId id="2145709073"/>
          </p14:sldIdLst>
        </p14:section>
        <p14:section name="Light Theme" id="{E0E04B9A-6E29-4D02-BCE5-5E4493F1DF7D}">
          <p14:sldIdLst/>
        </p14:section>
        <p14:section name="Dark Theme" id="{6A16B8E0-0A1F-3847-B2A5-E083AEACA825}">
          <p14:sldIdLst>
            <p14:sldId id="2145708991"/>
          </p14:sldIdLst>
        </p14:section>
        <p14:section name="Icons + Pictograms" id="{FC112659-0688-EB4B-8B56-2F2CBB57E74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529" userDrawn="1">
          <p15:clr>
            <a:srgbClr val="A4A3A4"/>
          </p15:clr>
        </p15:guide>
        <p15:guide id="3" orient="horz" pos="35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0B1605-7ADE-3A1F-9FA1-7B3432638CFC}" name="Jasmin Wortmann" initials="JW" userId="S::jasmin.wortmann@teamviewer.com::33cee2d4-7d49-4815-91f6-b78b3ba8951b" providerId="AD"/>
  <p188:author id="{84856B7A-4E18-783E-9850-8E940E0C8F9C}" name="Pia Bartenschlager" initials="PB" userId="S::pia.bartenschlager@teamviewer.com::f6f50f38-9800-466a-b9a0-da7a533b6122" providerId="AD"/>
  <p188:author id="{9B6736C1-110F-836E-52C4-A8B91A07CDA9}" name="Vaios Osterloh" initials="VO" userId="S::vaios.osterloh@teamviewer.com::ebe4af81-91f0-4156-9d0a-bcb6b4abdf6f" providerId="AD"/>
  <p188:author id="{3DE67FEA-8354-9A0B-E435-8751522A5BD9}" name="Gastbenutzer" initials="Ga" userId="S::urn:spo:anon#93a7084357f4b7b7716df92120372f71520e9ac4d7e465cb29a3cf3e1a9f169a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3B4D"/>
    <a:srgbClr val="004680"/>
    <a:srgbClr val="FF00F7"/>
    <a:srgbClr val="AD003A"/>
    <a:srgbClr val="5C6168"/>
    <a:srgbClr val="004A6A"/>
    <a:srgbClr val="78D7C2"/>
    <a:srgbClr val="00DAB1"/>
    <a:srgbClr val="007891"/>
    <a:srgbClr val="0445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DCFE8E-B180-4D61-9925-82F57BBD69D8}" v="6" dt="2024-10-11T13:40:27.209"/>
  </p1510:revLst>
</p1510:revInfo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979"/>
        <p:guide pos="529"/>
        <p:guide orient="horz" pos="3528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1.fntdata"/><Relationship Id="rId21" Type="http://schemas.openxmlformats.org/officeDocument/2006/relationships/slide" Target="slides/slide16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47" Type="http://schemas.microsoft.com/office/2018/10/relationships/authors" Target="author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microsoft.com/office/2015/10/relationships/revisionInfo" Target="revisionInfo.xml"/><Relationship Id="rId20" Type="http://schemas.openxmlformats.org/officeDocument/2006/relationships/slide" Target="slides/slide15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oannis Georgiadis" userId="58e2897f-120e-43d6-9fe0-d91c12c6ce8a" providerId="ADAL" clId="{9B37E82C-A95C-4B21-B721-941A5C18C9B8}"/>
    <pc:docChg chg="custSel addSld modSld sldOrd modSection">
      <pc:chgData name="Ioannis Georgiadis" userId="58e2897f-120e-43d6-9fe0-d91c12c6ce8a" providerId="ADAL" clId="{9B37E82C-A95C-4B21-B721-941A5C18C9B8}" dt="2024-10-10T20:52:55.716" v="67" actId="20577"/>
      <pc:docMkLst>
        <pc:docMk/>
      </pc:docMkLst>
      <pc:sldChg chg="modSp mod">
        <pc:chgData name="Ioannis Georgiadis" userId="58e2897f-120e-43d6-9fe0-d91c12c6ce8a" providerId="ADAL" clId="{9B37E82C-A95C-4B21-B721-941A5C18C9B8}" dt="2024-10-10T20:38:11.912" v="61" actId="20577"/>
        <pc:sldMkLst>
          <pc:docMk/>
          <pc:sldMk cId="1951648867" sldId="2145709053"/>
        </pc:sldMkLst>
        <pc:spChg chg="mod">
          <ac:chgData name="Ioannis Georgiadis" userId="58e2897f-120e-43d6-9fe0-d91c12c6ce8a" providerId="ADAL" clId="{9B37E82C-A95C-4B21-B721-941A5C18C9B8}" dt="2024-10-10T20:38:11.912" v="61" actId="20577"/>
          <ac:spMkLst>
            <pc:docMk/>
            <pc:sldMk cId="1951648867" sldId="2145709053"/>
            <ac:spMk id="3" creationId="{D1DBE8E9-4090-7645-9617-954318D771F3}"/>
          </ac:spMkLst>
        </pc:spChg>
        <pc:spChg chg="mod">
          <ac:chgData name="Ioannis Georgiadis" userId="58e2897f-120e-43d6-9fe0-d91c12c6ce8a" providerId="ADAL" clId="{9B37E82C-A95C-4B21-B721-941A5C18C9B8}" dt="2024-10-10T17:56:00.537" v="5" actId="5793"/>
          <ac:spMkLst>
            <pc:docMk/>
            <pc:sldMk cId="1951648867" sldId="2145709053"/>
            <ac:spMk id="46" creationId="{E844F79B-366D-050B-CDE7-00037EFD4E03}"/>
          </ac:spMkLst>
        </pc:spChg>
      </pc:sldChg>
      <pc:sldChg chg="modSp mod">
        <pc:chgData name="Ioannis Georgiadis" userId="58e2897f-120e-43d6-9fe0-d91c12c6ce8a" providerId="ADAL" clId="{9B37E82C-A95C-4B21-B721-941A5C18C9B8}" dt="2024-10-10T18:29:16.004" v="19" actId="20577"/>
        <pc:sldMkLst>
          <pc:docMk/>
          <pc:sldMk cId="192263554" sldId="2145709056"/>
        </pc:sldMkLst>
        <pc:spChg chg="mod">
          <ac:chgData name="Ioannis Georgiadis" userId="58e2897f-120e-43d6-9fe0-d91c12c6ce8a" providerId="ADAL" clId="{9B37E82C-A95C-4B21-B721-941A5C18C9B8}" dt="2024-10-10T18:29:16.004" v="19" actId="20577"/>
          <ac:spMkLst>
            <pc:docMk/>
            <pc:sldMk cId="192263554" sldId="2145709056"/>
            <ac:spMk id="46" creationId="{E844F79B-366D-050B-CDE7-00037EFD4E03}"/>
          </ac:spMkLst>
        </pc:spChg>
      </pc:sldChg>
      <pc:sldChg chg="modSp mod">
        <pc:chgData name="Ioannis Georgiadis" userId="58e2897f-120e-43d6-9fe0-d91c12c6ce8a" providerId="ADAL" clId="{9B37E82C-A95C-4B21-B721-941A5C18C9B8}" dt="2024-10-10T20:25:15.999" v="42" actId="5793"/>
        <pc:sldMkLst>
          <pc:docMk/>
          <pc:sldMk cId="1540413581" sldId="2145709057"/>
        </pc:sldMkLst>
        <pc:spChg chg="mod">
          <ac:chgData name="Ioannis Georgiadis" userId="58e2897f-120e-43d6-9fe0-d91c12c6ce8a" providerId="ADAL" clId="{9B37E82C-A95C-4B21-B721-941A5C18C9B8}" dt="2024-10-10T20:25:15.999" v="42" actId="5793"/>
          <ac:spMkLst>
            <pc:docMk/>
            <pc:sldMk cId="1540413581" sldId="2145709057"/>
            <ac:spMk id="46" creationId="{E844F79B-366D-050B-CDE7-00037EFD4E03}"/>
          </ac:spMkLst>
        </pc:spChg>
      </pc:sldChg>
      <pc:sldChg chg="modSp mod ord">
        <pc:chgData name="Ioannis Georgiadis" userId="58e2897f-120e-43d6-9fe0-d91c12c6ce8a" providerId="ADAL" clId="{9B37E82C-A95C-4B21-B721-941A5C18C9B8}" dt="2024-10-10T20:37:59.889" v="60" actId="20577"/>
        <pc:sldMkLst>
          <pc:docMk/>
          <pc:sldMk cId="4265513261" sldId="2145709060"/>
        </pc:sldMkLst>
        <pc:spChg chg="mod">
          <ac:chgData name="Ioannis Georgiadis" userId="58e2897f-120e-43d6-9fe0-d91c12c6ce8a" providerId="ADAL" clId="{9B37E82C-A95C-4B21-B721-941A5C18C9B8}" dt="2024-10-10T20:37:59.889" v="60" actId="20577"/>
          <ac:spMkLst>
            <pc:docMk/>
            <pc:sldMk cId="4265513261" sldId="2145709060"/>
            <ac:spMk id="2" creationId="{C8734B86-DFD2-4D04-B7E6-E50F8C531BAD}"/>
          </ac:spMkLst>
        </pc:spChg>
        <pc:spChg chg="mod">
          <ac:chgData name="Ioannis Georgiadis" userId="58e2897f-120e-43d6-9fe0-d91c12c6ce8a" providerId="ADAL" clId="{9B37E82C-A95C-4B21-B721-941A5C18C9B8}" dt="2024-10-10T20:37:56.092" v="52" actId="20577"/>
          <ac:spMkLst>
            <pc:docMk/>
            <pc:sldMk cId="4265513261" sldId="2145709060"/>
            <ac:spMk id="46" creationId="{E844F79B-366D-050B-CDE7-00037EFD4E03}"/>
          </ac:spMkLst>
        </pc:spChg>
      </pc:sldChg>
      <pc:sldChg chg="modSp mod">
        <pc:chgData name="Ioannis Georgiadis" userId="58e2897f-120e-43d6-9fe0-d91c12c6ce8a" providerId="ADAL" clId="{9B37E82C-A95C-4B21-B721-941A5C18C9B8}" dt="2024-10-10T20:11:22.882" v="32" actId="113"/>
        <pc:sldMkLst>
          <pc:docMk/>
          <pc:sldMk cId="4164239902" sldId="2145709068"/>
        </pc:sldMkLst>
        <pc:spChg chg="mod">
          <ac:chgData name="Ioannis Georgiadis" userId="58e2897f-120e-43d6-9fe0-d91c12c6ce8a" providerId="ADAL" clId="{9B37E82C-A95C-4B21-B721-941A5C18C9B8}" dt="2024-10-10T20:11:22.882" v="32" actId="113"/>
          <ac:spMkLst>
            <pc:docMk/>
            <pc:sldMk cId="4164239902" sldId="2145709068"/>
            <ac:spMk id="46" creationId="{E844F79B-366D-050B-CDE7-00037EFD4E03}"/>
          </ac:spMkLst>
        </pc:spChg>
      </pc:sldChg>
      <pc:sldChg chg="modSp mod">
        <pc:chgData name="Ioannis Georgiadis" userId="58e2897f-120e-43d6-9fe0-d91c12c6ce8a" providerId="ADAL" clId="{9B37E82C-A95C-4B21-B721-941A5C18C9B8}" dt="2024-10-10T20:52:55.716" v="67" actId="20577"/>
        <pc:sldMkLst>
          <pc:docMk/>
          <pc:sldMk cId="3251102765" sldId="2145709073"/>
        </pc:sldMkLst>
        <pc:spChg chg="mod">
          <ac:chgData name="Ioannis Georgiadis" userId="58e2897f-120e-43d6-9fe0-d91c12c6ce8a" providerId="ADAL" clId="{9B37E82C-A95C-4B21-B721-941A5C18C9B8}" dt="2024-10-10T20:52:55.716" v="67" actId="20577"/>
          <ac:spMkLst>
            <pc:docMk/>
            <pc:sldMk cId="3251102765" sldId="2145709073"/>
            <ac:spMk id="46" creationId="{2323DB72-FF71-BF34-7C1C-434C3EC6110F}"/>
          </ac:spMkLst>
        </pc:spChg>
      </pc:sldChg>
      <pc:sldChg chg="addSp delSp modSp add mod">
        <pc:chgData name="Ioannis Georgiadis" userId="58e2897f-120e-43d6-9fe0-d91c12c6ce8a" providerId="ADAL" clId="{9B37E82C-A95C-4B21-B721-941A5C18C9B8}" dt="2024-10-10T20:09:31.060" v="25" actId="1076"/>
        <pc:sldMkLst>
          <pc:docMk/>
          <pc:sldMk cId="2112126328" sldId="2145709074"/>
        </pc:sldMkLst>
        <pc:spChg chg="del mod">
          <ac:chgData name="Ioannis Georgiadis" userId="58e2897f-120e-43d6-9fe0-d91c12c6ce8a" providerId="ADAL" clId="{9B37E82C-A95C-4B21-B721-941A5C18C9B8}" dt="2024-10-10T20:09:25.564" v="23"/>
          <ac:spMkLst>
            <pc:docMk/>
            <pc:sldMk cId="2112126328" sldId="2145709074"/>
            <ac:spMk id="46" creationId="{E844F79B-366D-050B-CDE7-00037EFD4E03}"/>
          </ac:spMkLst>
        </pc:spChg>
        <pc:picChg chg="add mod">
          <ac:chgData name="Ioannis Georgiadis" userId="58e2897f-120e-43d6-9fe0-d91c12c6ce8a" providerId="ADAL" clId="{9B37E82C-A95C-4B21-B721-941A5C18C9B8}" dt="2024-10-10T20:09:31.060" v="25" actId="1076"/>
          <ac:picMkLst>
            <pc:docMk/>
            <pc:sldMk cId="2112126328" sldId="2145709074"/>
            <ac:picMk id="4" creationId="{DCF8128D-F67B-AB20-E964-10D607E1E909}"/>
          </ac:picMkLst>
        </pc:picChg>
      </pc:sldChg>
      <pc:sldChg chg="addSp delSp modSp add mod">
        <pc:chgData name="Ioannis Georgiadis" userId="58e2897f-120e-43d6-9fe0-d91c12c6ce8a" providerId="ADAL" clId="{9B37E82C-A95C-4B21-B721-941A5C18C9B8}" dt="2024-10-10T20:12:33.747" v="34" actId="1076"/>
        <pc:sldMkLst>
          <pc:docMk/>
          <pc:sldMk cId="3427903074" sldId="2145709075"/>
        </pc:sldMkLst>
        <pc:picChg chg="del">
          <ac:chgData name="Ioannis Georgiadis" userId="58e2897f-120e-43d6-9fe0-d91c12c6ce8a" providerId="ADAL" clId="{9B37E82C-A95C-4B21-B721-941A5C18C9B8}" dt="2024-10-10T20:09:46.877" v="27" actId="478"/>
          <ac:picMkLst>
            <pc:docMk/>
            <pc:sldMk cId="3427903074" sldId="2145709075"/>
            <ac:picMk id="4" creationId="{DCF8128D-F67B-AB20-E964-10D607E1E909}"/>
          </ac:picMkLst>
        </pc:picChg>
        <pc:picChg chg="add mod">
          <ac:chgData name="Ioannis Georgiadis" userId="58e2897f-120e-43d6-9fe0-d91c12c6ce8a" providerId="ADAL" clId="{9B37E82C-A95C-4B21-B721-941A5C18C9B8}" dt="2024-10-10T20:12:33.747" v="34" actId="1076"/>
          <ac:picMkLst>
            <pc:docMk/>
            <pc:sldMk cId="3427903074" sldId="2145709075"/>
            <ac:picMk id="6" creationId="{47829BF4-576C-E94A-6497-9927711B217D}"/>
          </ac:picMkLst>
        </pc:picChg>
      </pc:sldChg>
    </pc:docChg>
  </pc:docChgLst>
  <pc:docChgLst>
    <pc:chgData name="Ioannis Georgiadis" userId="58e2897f-120e-43d6-9fe0-d91c12c6ce8a" providerId="ADAL" clId="{48DCFE8E-B180-4D61-9925-82F57BBD69D8}"/>
    <pc:docChg chg="modSld">
      <pc:chgData name="Ioannis Georgiadis" userId="58e2897f-120e-43d6-9fe0-d91c12c6ce8a" providerId="ADAL" clId="{48DCFE8E-B180-4D61-9925-82F57BBD69D8}" dt="2024-10-11T13:40:27.210" v="5" actId="20577"/>
      <pc:docMkLst>
        <pc:docMk/>
      </pc:docMkLst>
      <pc:sldChg chg="modSp mod">
        <pc:chgData name="Ioannis Georgiadis" userId="58e2897f-120e-43d6-9fe0-d91c12c6ce8a" providerId="ADAL" clId="{48DCFE8E-B180-4D61-9925-82F57BBD69D8}" dt="2024-10-11T13:40:27.210" v="5" actId="20577"/>
        <pc:sldMkLst>
          <pc:docMk/>
          <pc:sldMk cId="1951648867" sldId="2145709053"/>
        </pc:sldMkLst>
        <pc:spChg chg="mod">
          <ac:chgData name="Ioannis Georgiadis" userId="58e2897f-120e-43d6-9fe0-d91c12c6ce8a" providerId="ADAL" clId="{48DCFE8E-B180-4D61-9925-82F57BBD69D8}" dt="2024-10-11T13:40:27.210" v="5" actId="20577"/>
          <ac:spMkLst>
            <pc:docMk/>
            <pc:sldMk cId="1951648867" sldId="2145709053"/>
            <ac:spMk id="46" creationId="{E844F79B-366D-050B-CDE7-00037EFD4E03}"/>
          </ac:spMkLst>
        </pc:spChg>
      </pc:sldChg>
    </pc:docChg>
  </pc:docChgLst>
  <pc:docChgLst>
    <pc:chgData name="Ioannis Georgiadis" userId="58e2897f-120e-43d6-9fe0-d91c12c6ce8a" providerId="ADAL" clId="{22B1513C-7565-4323-9279-7DD417FFD919}"/>
    <pc:docChg chg="undo custSel addSld delSld modSld sldOrd modSection">
      <pc:chgData name="Ioannis Georgiadis" userId="58e2897f-120e-43d6-9fe0-d91c12c6ce8a" providerId="ADAL" clId="{22B1513C-7565-4323-9279-7DD417FFD919}" dt="2024-10-10T10:08:59.178" v="6026" actId="21"/>
      <pc:docMkLst>
        <pc:docMk/>
      </pc:docMkLst>
      <pc:sldChg chg="modSp mod">
        <pc:chgData name="Ioannis Georgiadis" userId="58e2897f-120e-43d6-9fe0-d91c12c6ce8a" providerId="ADAL" clId="{22B1513C-7565-4323-9279-7DD417FFD919}" dt="2024-10-09T20:16:24.376" v="4064" actId="20577"/>
        <pc:sldMkLst>
          <pc:docMk/>
          <pc:sldMk cId="3639083840" sldId="2145709051"/>
        </pc:sldMkLst>
        <pc:spChg chg="mod">
          <ac:chgData name="Ioannis Georgiadis" userId="58e2897f-120e-43d6-9fe0-d91c12c6ce8a" providerId="ADAL" clId="{22B1513C-7565-4323-9279-7DD417FFD919}" dt="2024-10-09T20:16:24.376" v="4064" actId="20577"/>
          <ac:spMkLst>
            <pc:docMk/>
            <pc:sldMk cId="3639083840" sldId="2145709051"/>
            <ac:spMk id="2" creationId="{2716459A-F29A-AA34-0FB2-62A6F78CC107}"/>
          </ac:spMkLst>
        </pc:spChg>
        <pc:spChg chg="mod">
          <ac:chgData name="Ioannis Georgiadis" userId="58e2897f-120e-43d6-9fe0-d91c12c6ce8a" providerId="ADAL" clId="{22B1513C-7565-4323-9279-7DD417FFD919}" dt="2024-10-09T18:47:31.848" v="144" actId="122"/>
          <ac:spMkLst>
            <pc:docMk/>
            <pc:sldMk cId="3639083840" sldId="2145709051"/>
            <ac:spMk id="3" creationId="{4B134052-1DB5-B133-DC5B-A9EE62952D51}"/>
          </ac:spMkLst>
        </pc:spChg>
      </pc:sldChg>
      <pc:sldChg chg="modSp mod">
        <pc:chgData name="Ioannis Georgiadis" userId="58e2897f-120e-43d6-9fe0-d91c12c6ce8a" providerId="ADAL" clId="{22B1513C-7565-4323-9279-7DD417FFD919}" dt="2024-10-09T20:43:04.999" v="4546" actId="20577"/>
        <pc:sldMkLst>
          <pc:docMk/>
          <pc:sldMk cId="2162784228" sldId="2145709052"/>
        </pc:sldMkLst>
        <pc:spChg chg="mod">
          <ac:chgData name="Ioannis Georgiadis" userId="58e2897f-120e-43d6-9fe0-d91c12c6ce8a" providerId="ADAL" clId="{22B1513C-7565-4323-9279-7DD417FFD919}" dt="2024-10-09T20:43:04.999" v="4546" actId="20577"/>
          <ac:spMkLst>
            <pc:docMk/>
            <pc:sldMk cId="2162784228" sldId="2145709052"/>
            <ac:spMk id="46" creationId="{E844F79B-366D-050B-CDE7-00037EFD4E03}"/>
          </ac:spMkLst>
        </pc:spChg>
      </pc:sldChg>
      <pc:sldChg chg="addSp modSp mod">
        <pc:chgData name="Ioannis Georgiadis" userId="58e2897f-120e-43d6-9fe0-d91c12c6ce8a" providerId="ADAL" clId="{22B1513C-7565-4323-9279-7DD417FFD919}" dt="2024-10-09T12:34:03.455" v="26" actId="2710"/>
        <pc:sldMkLst>
          <pc:docMk/>
          <pc:sldMk cId="1951648867" sldId="2145709053"/>
        </pc:sldMkLst>
        <pc:spChg chg="add mod">
          <ac:chgData name="Ioannis Georgiadis" userId="58e2897f-120e-43d6-9fe0-d91c12c6ce8a" providerId="ADAL" clId="{22B1513C-7565-4323-9279-7DD417FFD919}" dt="2024-10-09T12:34:03.455" v="26" actId="2710"/>
          <ac:spMkLst>
            <pc:docMk/>
            <pc:sldMk cId="1951648867" sldId="2145709053"/>
            <ac:spMk id="3" creationId="{D1DBE8E9-4090-7645-9617-954318D771F3}"/>
          </ac:spMkLst>
        </pc:spChg>
        <pc:spChg chg="mod">
          <ac:chgData name="Ioannis Georgiadis" userId="58e2897f-120e-43d6-9fe0-d91c12c6ce8a" providerId="ADAL" clId="{22B1513C-7565-4323-9279-7DD417FFD919}" dt="2024-10-09T12:33:56.351" v="25" actId="2710"/>
          <ac:spMkLst>
            <pc:docMk/>
            <pc:sldMk cId="1951648867" sldId="2145709053"/>
            <ac:spMk id="46" creationId="{E844F79B-366D-050B-CDE7-00037EFD4E03}"/>
          </ac:spMkLst>
        </pc:spChg>
      </pc:sldChg>
      <pc:sldChg chg="addSp delSp modSp mod">
        <pc:chgData name="Ioannis Georgiadis" userId="58e2897f-120e-43d6-9fe0-d91c12c6ce8a" providerId="ADAL" clId="{22B1513C-7565-4323-9279-7DD417FFD919}" dt="2024-10-10T10:04:37.802" v="6008" actId="21"/>
        <pc:sldMkLst>
          <pc:docMk/>
          <pc:sldMk cId="2872230766" sldId="2145709054"/>
        </pc:sldMkLst>
        <pc:spChg chg="mod">
          <ac:chgData name="Ioannis Georgiadis" userId="58e2897f-120e-43d6-9fe0-d91c12c6ce8a" providerId="ADAL" clId="{22B1513C-7565-4323-9279-7DD417FFD919}" dt="2024-10-09T20:57:12.738" v="4962" actId="20577"/>
          <ac:spMkLst>
            <pc:docMk/>
            <pc:sldMk cId="2872230766" sldId="2145709054"/>
            <ac:spMk id="46" creationId="{E844F79B-366D-050B-CDE7-00037EFD4E03}"/>
          </ac:spMkLst>
        </pc:spChg>
        <pc:picChg chg="add del mod">
          <ac:chgData name="Ioannis Georgiadis" userId="58e2897f-120e-43d6-9fe0-d91c12c6ce8a" providerId="ADAL" clId="{22B1513C-7565-4323-9279-7DD417FFD919}" dt="2024-10-10T10:04:37.802" v="6008" actId="21"/>
          <ac:picMkLst>
            <pc:docMk/>
            <pc:sldMk cId="2872230766" sldId="2145709054"/>
            <ac:picMk id="3" creationId="{4FBAAC58-8BC3-0663-37DC-47DA181BDDCC}"/>
          </ac:picMkLst>
        </pc:picChg>
        <pc:picChg chg="del mod">
          <ac:chgData name="Ioannis Georgiadis" userId="58e2897f-120e-43d6-9fe0-d91c12c6ce8a" providerId="ADAL" clId="{22B1513C-7565-4323-9279-7DD417FFD919}" dt="2024-10-09T19:43:25.588" v="2795" actId="478"/>
          <ac:picMkLst>
            <pc:docMk/>
            <pc:sldMk cId="2872230766" sldId="2145709054"/>
            <ac:picMk id="4" creationId="{A7939E81-003F-0BB4-83BE-6FB3E4D8B134}"/>
          </ac:picMkLst>
        </pc:picChg>
      </pc:sldChg>
      <pc:sldChg chg="modSp mod">
        <pc:chgData name="Ioannis Georgiadis" userId="58e2897f-120e-43d6-9fe0-d91c12c6ce8a" providerId="ADAL" clId="{22B1513C-7565-4323-9279-7DD417FFD919}" dt="2024-10-09T20:42:51.511" v="4536" actId="20577"/>
        <pc:sldMkLst>
          <pc:docMk/>
          <pc:sldMk cId="2653173361" sldId="2145709055"/>
        </pc:sldMkLst>
        <pc:spChg chg="mod">
          <ac:chgData name="Ioannis Georgiadis" userId="58e2897f-120e-43d6-9fe0-d91c12c6ce8a" providerId="ADAL" clId="{22B1513C-7565-4323-9279-7DD417FFD919}" dt="2024-10-09T20:42:51.511" v="4536" actId="20577"/>
          <ac:spMkLst>
            <pc:docMk/>
            <pc:sldMk cId="2653173361" sldId="2145709055"/>
            <ac:spMk id="46" creationId="{E844F79B-366D-050B-CDE7-00037EFD4E03}"/>
          </ac:spMkLst>
        </pc:spChg>
      </pc:sldChg>
      <pc:sldChg chg="addSp delSp modSp mod modClrScheme chgLayout">
        <pc:chgData name="Ioannis Georgiadis" userId="58e2897f-120e-43d6-9fe0-d91c12c6ce8a" providerId="ADAL" clId="{22B1513C-7565-4323-9279-7DD417FFD919}" dt="2024-10-10T10:03:19.749" v="5971" actId="20577"/>
        <pc:sldMkLst>
          <pc:docMk/>
          <pc:sldMk cId="192263554" sldId="2145709056"/>
        </pc:sldMkLst>
        <pc:spChg chg="mod ord">
          <ac:chgData name="Ioannis Georgiadis" userId="58e2897f-120e-43d6-9fe0-d91c12c6ce8a" providerId="ADAL" clId="{22B1513C-7565-4323-9279-7DD417FFD919}" dt="2024-10-10T10:03:19.749" v="5971" actId="20577"/>
          <ac:spMkLst>
            <pc:docMk/>
            <pc:sldMk cId="192263554" sldId="2145709056"/>
            <ac:spMk id="2" creationId="{C8734B86-DFD2-4D04-B7E6-E50F8C531BAD}"/>
          </ac:spMkLst>
        </pc:spChg>
        <pc:spChg chg="mod">
          <ac:chgData name="Ioannis Georgiadis" userId="58e2897f-120e-43d6-9fe0-d91c12c6ce8a" providerId="ADAL" clId="{22B1513C-7565-4323-9279-7DD417FFD919}" dt="2024-10-10T09:57:55.431" v="5929" actId="26606"/>
          <ac:spMkLst>
            <pc:docMk/>
            <pc:sldMk cId="192263554" sldId="2145709056"/>
            <ac:spMk id="5" creationId="{8734898E-860D-4385-8D90-020659F4E62C}"/>
          </ac:spMkLst>
        </pc:spChg>
        <pc:spChg chg="ord">
          <ac:chgData name="Ioannis Georgiadis" userId="58e2897f-120e-43d6-9fe0-d91c12c6ce8a" providerId="ADAL" clId="{22B1513C-7565-4323-9279-7DD417FFD919}" dt="2024-10-10T09:57:35.436" v="5927" actId="26606"/>
          <ac:spMkLst>
            <pc:docMk/>
            <pc:sldMk cId="192263554" sldId="2145709056"/>
            <ac:spMk id="42" creationId="{C96A436E-191B-013F-26DA-1AE1A0AA0EA5}"/>
          </ac:spMkLst>
        </pc:spChg>
        <pc:spChg chg="mod ord">
          <ac:chgData name="Ioannis Georgiadis" userId="58e2897f-120e-43d6-9fe0-d91c12c6ce8a" providerId="ADAL" clId="{22B1513C-7565-4323-9279-7DD417FFD919}" dt="2024-10-10T09:57:55.431" v="5929" actId="26606"/>
          <ac:spMkLst>
            <pc:docMk/>
            <pc:sldMk cId="192263554" sldId="2145709056"/>
            <ac:spMk id="46" creationId="{E844F79B-366D-050B-CDE7-00037EFD4E03}"/>
          </ac:spMkLst>
        </pc:spChg>
        <pc:spChg chg="add del mod">
          <ac:chgData name="Ioannis Georgiadis" userId="58e2897f-120e-43d6-9fe0-d91c12c6ce8a" providerId="ADAL" clId="{22B1513C-7565-4323-9279-7DD417FFD919}" dt="2024-10-10T09:57:15.296" v="5909" actId="26606"/>
          <ac:spMkLst>
            <pc:docMk/>
            <pc:sldMk cId="192263554" sldId="2145709056"/>
            <ac:spMk id="48" creationId="{3589F15A-07C8-65E2-D0D3-D21BBC6995AD}"/>
          </ac:spMkLst>
        </pc:spChg>
        <pc:spChg chg="add del mod">
          <ac:chgData name="Ioannis Georgiadis" userId="58e2897f-120e-43d6-9fe0-d91c12c6ce8a" providerId="ADAL" clId="{22B1513C-7565-4323-9279-7DD417FFD919}" dt="2024-10-10T09:57:16.595" v="5912" actId="26606"/>
          <ac:spMkLst>
            <pc:docMk/>
            <pc:sldMk cId="192263554" sldId="2145709056"/>
            <ac:spMk id="50" creationId="{327AD184-E3FB-4E6B-309C-874B3E6360D4}"/>
          </ac:spMkLst>
        </pc:spChg>
        <pc:spChg chg="add del mod">
          <ac:chgData name="Ioannis Georgiadis" userId="58e2897f-120e-43d6-9fe0-d91c12c6ce8a" providerId="ADAL" clId="{22B1513C-7565-4323-9279-7DD417FFD919}" dt="2024-10-10T09:56:34.787" v="5901" actId="26606"/>
          <ac:spMkLst>
            <pc:docMk/>
            <pc:sldMk cId="192263554" sldId="2145709056"/>
            <ac:spMk id="51" creationId="{391345EF-5508-0303-AF47-106A42EE0D55}"/>
          </ac:spMkLst>
        </pc:spChg>
        <pc:spChg chg="add del mod">
          <ac:chgData name="Ioannis Georgiadis" userId="58e2897f-120e-43d6-9fe0-d91c12c6ce8a" providerId="ADAL" clId="{22B1513C-7565-4323-9279-7DD417FFD919}" dt="2024-10-10T09:57:22.242" v="5914" actId="26606"/>
          <ac:spMkLst>
            <pc:docMk/>
            <pc:sldMk cId="192263554" sldId="2145709056"/>
            <ac:spMk id="52" creationId="{510DA6EA-2CDF-1A05-1BB5-E1D65F791985}"/>
          </ac:spMkLst>
        </pc:spChg>
        <pc:spChg chg="add del mod">
          <ac:chgData name="Ioannis Georgiadis" userId="58e2897f-120e-43d6-9fe0-d91c12c6ce8a" providerId="ADAL" clId="{22B1513C-7565-4323-9279-7DD417FFD919}" dt="2024-10-10T09:56:50.493" v="5907" actId="26606"/>
          <ac:spMkLst>
            <pc:docMk/>
            <pc:sldMk cId="192263554" sldId="2145709056"/>
            <ac:spMk id="53" creationId="{9B58749D-FF68-9C07-8112-B45722D16041}"/>
          </ac:spMkLst>
        </pc:spChg>
        <pc:spChg chg="add del mod">
          <ac:chgData name="Ioannis Georgiadis" userId="58e2897f-120e-43d6-9fe0-d91c12c6ce8a" providerId="ADAL" clId="{22B1513C-7565-4323-9279-7DD417FFD919}" dt="2024-10-10T09:57:25.591" v="5917" actId="26606"/>
          <ac:spMkLst>
            <pc:docMk/>
            <pc:sldMk cId="192263554" sldId="2145709056"/>
            <ac:spMk id="54" creationId="{B448CEF1-F87E-B131-5846-03D3A8977EC7}"/>
          </ac:spMkLst>
        </pc:spChg>
        <pc:spChg chg="add del mod">
          <ac:chgData name="Ioannis Georgiadis" userId="58e2897f-120e-43d6-9fe0-d91c12c6ce8a" providerId="ADAL" clId="{22B1513C-7565-4323-9279-7DD417FFD919}" dt="2024-10-10T09:57:25.591" v="5917" actId="26606"/>
          <ac:spMkLst>
            <pc:docMk/>
            <pc:sldMk cId="192263554" sldId="2145709056"/>
            <ac:spMk id="55" creationId="{A0CAD65B-5D01-9D90-1995-1C67A290E4D3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57" creationId="{23455C51-0CB7-2006-4F3E-8725D10C658E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58" creationId="{F23DC462-3EAB-E41B-D977-8DB0BD2E75FA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59" creationId="{7257843A-AB62-518E-8CC9-C6A629B1FEA0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0" creationId="{15BCA316-01B5-8323-6AFC-01414A5AF3C3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1" creationId="{5DA0F863-C640-1BE6-8CF4-81EBF73F4375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2" creationId="{51868D09-A732-2BEA-4D6F-6A969EF47C4D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3" creationId="{678B25EA-75D2-99AD-7605-E31E065824FC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5" creationId="{ED062C6B-6862-B294-625C-0273B6D8BA8E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7" creationId="{481C5B42-3A47-B722-0691-C5C12A7B6738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69" creationId="{F2317286-CD43-0166-E53F-6AC119D2C01B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71" creationId="{8A85F4FD-62B0-13F3-E407-2D8385A10442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73" creationId="{4F74AC8D-4EBE-915C-AE76-537DB3BF697E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75" creationId="{338E7D06-8BFA-D31D-3AD1-91DB41D1B7A1}"/>
          </ac:spMkLst>
        </pc:spChg>
        <pc:spChg chg="add del mod">
          <ac:chgData name="Ioannis Georgiadis" userId="58e2897f-120e-43d6-9fe0-d91c12c6ce8a" providerId="ADAL" clId="{22B1513C-7565-4323-9279-7DD417FFD919}" dt="2024-10-10T09:57:27.873" v="5920" actId="26606"/>
          <ac:spMkLst>
            <pc:docMk/>
            <pc:sldMk cId="192263554" sldId="2145709056"/>
            <ac:spMk id="77" creationId="{214F1F74-9037-8A3B-69B3-0F6D96FD4B17}"/>
          </ac:spMkLst>
        </pc:spChg>
        <pc:spChg chg="add del mod">
          <ac:chgData name="Ioannis Georgiadis" userId="58e2897f-120e-43d6-9fe0-d91c12c6ce8a" providerId="ADAL" clId="{22B1513C-7565-4323-9279-7DD417FFD919}" dt="2024-10-10T09:57:31.460" v="5922" actId="26606"/>
          <ac:spMkLst>
            <pc:docMk/>
            <pc:sldMk cId="192263554" sldId="2145709056"/>
            <ac:spMk id="79" creationId="{5B0A9EF8-5AE8-6C4D-5F47-11ED7AD842C3}"/>
          </ac:spMkLst>
        </pc:spChg>
        <pc:spChg chg="add del mod">
          <ac:chgData name="Ioannis Georgiadis" userId="58e2897f-120e-43d6-9fe0-d91c12c6ce8a" providerId="ADAL" clId="{22B1513C-7565-4323-9279-7DD417FFD919}" dt="2024-10-10T09:57:31.460" v="5922" actId="26606"/>
          <ac:spMkLst>
            <pc:docMk/>
            <pc:sldMk cId="192263554" sldId="2145709056"/>
            <ac:spMk id="80" creationId="{A6540960-027B-CD85-3AB3-5E23D895C546}"/>
          </ac:spMkLst>
        </pc:spChg>
        <pc:spChg chg="add del mod">
          <ac:chgData name="Ioannis Georgiadis" userId="58e2897f-120e-43d6-9fe0-d91c12c6ce8a" providerId="ADAL" clId="{22B1513C-7565-4323-9279-7DD417FFD919}" dt="2024-10-10T09:57:31.460" v="5922" actId="26606"/>
          <ac:spMkLst>
            <pc:docMk/>
            <pc:sldMk cId="192263554" sldId="2145709056"/>
            <ac:spMk id="81" creationId="{B9738138-D0E9-0A6B-3C0D-C8505ED0CBA0}"/>
          </ac:spMkLst>
        </pc:spChg>
        <pc:spChg chg="add del mod">
          <ac:chgData name="Ioannis Georgiadis" userId="58e2897f-120e-43d6-9fe0-d91c12c6ce8a" providerId="ADAL" clId="{22B1513C-7565-4323-9279-7DD417FFD919}" dt="2024-10-10T09:57:31.460" v="5922" actId="26606"/>
          <ac:spMkLst>
            <pc:docMk/>
            <pc:sldMk cId="192263554" sldId="2145709056"/>
            <ac:spMk id="82" creationId="{751BE754-D0D6-A4AF-B006-50887BFC90D2}"/>
          </ac:spMkLst>
        </pc:spChg>
        <pc:spChg chg="add del mod">
          <ac:chgData name="Ioannis Georgiadis" userId="58e2897f-120e-43d6-9fe0-d91c12c6ce8a" providerId="ADAL" clId="{22B1513C-7565-4323-9279-7DD417FFD919}" dt="2024-10-10T09:57:32.669" v="5924" actId="26606"/>
          <ac:spMkLst>
            <pc:docMk/>
            <pc:sldMk cId="192263554" sldId="2145709056"/>
            <ac:spMk id="84" creationId="{3589F15A-07C8-65E2-D0D3-D21BBC6995AD}"/>
          </ac:spMkLst>
        </pc:spChg>
        <pc:spChg chg="add del mod">
          <ac:chgData name="Ioannis Georgiadis" userId="58e2897f-120e-43d6-9fe0-d91c12c6ce8a" providerId="ADAL" clId="{22B1513C-7565-4323-9279-7DD417FFD919}" dt="2024-10-10T09:57:35.436" v="5927" actId="26606"/>
          <ac:spMkLst>
            <pc:docMk/>
            <pc:sldMk cId="192263554" sldId="2145709056"/>
            <ac:spMk id="86" creationId="{327AD184-E3FB-4E6B-309C-874B3E6360D4}"/>
          </ac:spMkLst>
        </pc:spChg>
        <pc:spChg chg="add del mod">
          <ac:chgData name="Ioannis Georgiadis" userId="58e2897f-120e-43d6-9fe0-d91c12c6ce8a" providerId="ADAL" clId="{22B1513C-7565-4323-9279-7DD417FFD919}" dt="2024-10-10T09:57:55.431" v="5929" actId="26606"/>
          <ac:spMkLst>
            <pc:docMk/>
            <pc:sldMk cId="192263554" sldId="2145709056"/>
            <ac:spMk id="88" creationId="{3589F15A-07C8-65E2-D0D3-D21BBC6995AD}"/>
          </ac:spMkLst>
        </pc:spChg>
        <pc:picChg chg="del mod ord">
          <ac:chgData name="Ioannis Georgiadis" userId="58e2897f-120e-43d6-9fe0-d91c12c6ce8a" providerId="ADAL" clId="{22B1513C-7565-4323-9279-7DD417FFD919}" dt="2024-10-10T10:01:49.288" v="5958" actId="21"/>
          <ac:picMkLst>
            <pc:docMk/>
            <pc:sldMk cId="192263554" sldId="2145709056"/>
            <ac:picMk id="4" creationId="{2E4E6ED6-3783-DCA7-19AE-4F7F8896232E}"/>
          </ac:picMkLst>
        </pc:picChg>
      </pc:sldChg>
      <pc:sldChg chg="addSp delSp modSp mod">
        <pc:chgData name="Ioannis Georgiadis" userId="58e2897f-120e-43d6-9fe0-d91c12c6ce8a" providerId="ADAL" clId="{22B1513C-7565-4323-9279-7DD417FFD919}" dt="2024-10-09T20:42:10.845" v="4507" actId="20577"/>
        <pc:sldMkLst>
          <pc:docMk/>
          <pc:sldMk cId="1540413581" sldId="2145709057"/>
        </pc:sldMkLst>
        <pc:spChg chg="mod">
          <ac:chgData name="Ioannis Georgiadis" userId="58e2897f-120e-43d6-9fe0-d91c12c6ce8a" providerId="ADAL" clId="{22B1513C-7565-4323-9279-7DD417FFD919}" dt="2024-10-09T19:37:17.057" v="2167" actId="20577"/>
          <ac:spMkLst>
            <pc:docMk/>
            <pc:sldMk cId="1540413581" sldId="2145709057"/>
            <ac:spMk id="42" creationId="{C96A436E-191B-013F-26DA-1AE1A0AA0EA5}"/>
          </ac:spMkLst>
        </pc:spChg>
        <pc:spChg chg="add del mod">
          <ac:chgData name="Ioannis Georgiadis" userId="58e2897f-120e-43d6-9fe0-d91c12c6ce8a" providerId="ADAL" clId="{22B1513C-7565-4323-9279-7DD417FFD919}" dt="2024-10-09T20:42:10.845" v="4507" actId="20577"/>
          <ac:spMkLst>
            <pc:docMk/>
            <pc:sldMk cId="1540413581" sldId="2145709057"/>
            <ac:spMk id="46" creationId="{E844F79B-366D-050B-CDE7-00037EFD4E03}"/>
          </ac:spMkLst>
        </pc:spChg>
      </pc:sldChg>
      <pc:sldChg chg="addSp delSp modSp mod">
        <pc:chgData name="Ioannis Georgiadis" userId="58e2897f-120e-43d6-9fe0-d91c12c6ce8a" providerId="ADAL" clId="{22B1513C-7565-4323-9279-7DD417FFD919}" dt="2024-10-10T10:07:16.220" v="6020" actId="21"/>
        <pc:sldMkLst>
          <pc:docMk/>
          <pc:sldMk cId="4161889590" sldId="2145709058"/>
        </pc:sldMkLst>
        <pc:spChg chg="mod">
          <ac:chgData name="Ioannis Georgiadis" userId="58e2897f-120e-43d6-9fe0-d91c12c6ce8a" providerId="ADAL" clId="{22B1513C-7565-4323-9279-7DD417FFD919}" dt="2024-10-09T19:55:20.696" v="3566"/>
          <ac:spMkLst>
            <pc:docMk/>
            <pc:sldMk cId="4161889590" sldId="2145709058"/>
            <ac:spMk id="2" creationId="{C8734B86-DFD2-4D04-B7E6-E50F8C531BAD}"/>
          </ac:spMkLst>
        </pc:spChg>
        <pc:spChg chg="mod">
          <ac:chgData name="Ioannis Georgiadis" userId="58e2897f-120e-43d6-9fe0-d91c12c6ce8a" providerId="ADAL" clId="{22B1513C-7565-4323-9279-7DD417FFD919}" dt="2024-10-09T20:43:24.588" v="4549" actId="20577"/>
          <ac:spMkLst>
            <pc:docMk/>
            <pc:sldMk cId="4161889590" sldId="2145709058"/>
            <ac:spMk id="46" creationId="{E844F79B-366D-050B-CDE7-00037EFD4E03}"/>
          </ac:spMkLst>
        </pc:spChg>
        <pc:picChg chg="del">
          <ac:chgData name="Ioannis Georgiadis" userId="58e2897f-120e-43d6-9fe0-d91c12c6ce8a" providerId="ADAL" clId="{22B1513C-7565-4323-9279-7DD417FFD919}" dt="2024-10-09T20:30:59.608" v="4146" actId="478"/>
          <ac:picMkLst>
            <pc:docMk/>
            <pc:sldMk cId="4161889590" sldId="2145709058"/>
            <ac:picMk id="4" creationId="{7B69A497-20E9-C627-598D-23605A9E9B24}"/>
          </ac:picMkLst>
        </pc:picChg>
        <pc:picChg chg="add del mod">
          <ac:chgData name="Ioannis Georgiadis" userId="58e2897f-120e-43d6-9fe0-d91c12c6ce8a" providerId="ADAL" clId="{22B1513C-7565-4323-9279-7DD417FFD919}" dt="2024-10-09T20:37:32.470" v="4488" actId="478"/>
          <ac:picMkLst>
            <pc:docMk/>
            <pc:sldMk cId="4161889590" sldId="2145709058"/>
            <ac:picMk id="6" creationId="{166C9944-2D10-2859-0664-96509A41683A}"/>
          </ac:picMkLst>
        </pc:picChg>
        <pc:picChg chg="add del mod">
          <ac:chgData name="Ioannis Georgiadis" userId="58e2897f-120e-43d6-9fe0-d91c12c6ce8a" providerId="ADAL" clId="{22B1513C-7565-4323-9279-7DD417FFD919}" dt="2024-10-10T10:07:16.220" v="6020" actId="21"/>
          <ac:picMkLst>
            <pc:docMk/>
            <pc:sldMk cId="4161889590" sldId="2145709058"/>
            <ac:picMk id="7" creationId="{50204AA4-7876-01F1-251C-40D2339727B1}"/>
          </ac:picMkLst>
        </pc:picChg>
      </pc:sldChg>
      <pc:sldChg chg="addSp delSp modSp mod">
        <pc:chgData name="Ioannis Georgiadis" userId="58e2897f-120e-43d6-9fe0-d91c12c6ce8a" providerId="ADAL" clId="{22B1513C-7565-4323-9279-7DD417FFD919}" dt="2024-10-10T10:08:59.178" v="6026" actId="21"/>
        <pc:sldMkLst>
          <pc:docMk/>
          <pc:sldMk cId="204079009" sldId="2145709059"/>
        </pc:sldMkLst>
        <pc:spChg chg="add mod">
          <ac:chgData name="Ioannis Georgiadis" userId="58e2897f-120e-43d6-9fe0-d91c12c6ce8a" providerId="ADAL" clId="{22B1513C-7565-4323-9279-7DD417FFD919}" dt="2024-10-09T20:46:21.883" v="4911" actId="20577"/>
          <ac:spMkLst>
            <pc:docMk/>
            <pc:sldMk cId="204079009" sldId="2145709059"/>
            <ac:spMk id="3" creationId="{55CB1696-2801-0EF1-C833-CBBB5A29F3D9}"/>
          </ac:spMkLst>
        </pc:spChg>
        <pc:spChg chg="del mod">
          <ac:chgData name="Ioannis Georgiadis" userId="58e2897f-120e-43d6-9fe0-d91c12c6ce8a" providerId="ADAL" clId="{22B1513C-7565-4323-9279-7DD417FFD919}" dt="2024-10-09T20:41:59.496" v="4506"/>
          <ac:spMkLst>
            <pc:docMk/>
            <pc:sldMk cId="204079009" sldId="2145709059"/>
            <ac:spMk id="46" creationId="{E844F79B-366D-050B-CDE7-00037EFD4E03}"/>
          </ac:spMkLst>
        </pc:spChg>
        <pc:picChg chg="del mod">
          <ac:chgData name="Ioannis Georgiadis" userId="58e2897f-120e-43d6-9fe0-d91c12c6ce8a" providerId="ADAL" clId="{22B1513C-7565-4323-9279-7DD417FFD919}" dt="2024-10-10T10:08:59.178" v="6026" actId="21"/>
          <ac:picMkLst>
            <pc:docMk/>
            <pc:sldMk cId="204079009" sldId="2145709059"/>
            <ac:picMk id="4" creationId="{86E291FB-F432-CE7F-CFCE-F47CF61C4383}"/>
          </ac:picMkLst>
        </pc:picChg>
      </pc:sldChg>
      <pc:sldChg chg="addSp modSp mod">
        <pc:chgData name="Ioannis Georgiadis" userId="58e2897f-120e-43d6-9fe0-d91c12c6ce8a" providerId="ADAL" clId="{22B1513C-7565-4323-9279-7DD417FFD919}" dt="2024-10-09T21:07:56.601" v="5878" actId="20577"/>
        <pc:sldMkLst>
          <pc:docMk/>
          <pc:sldMk cId="4265513261" sldId="2145709060"/>
        </pc:sldMkLst>
        <pc:spChg chg="add mod">
          <ac:chgData name="Ioannis Georgiadis" userId="58e2897f-120e-43d6-9fe0-d91c12c6ce8a" providerId="ADAL" clId="{22B1513C-7565-4323-9279-7DD417FFD919}" dt="2024-10-09T21:00:15.290" v="5095"/>
          <ac:spMkLst>
            <pc:docMk/>
            <pc:sldMk cId="4265513261" sldId="2145709060"/>
            <ac:spMk id="3" creationId="{DB696B59-B2E7-F58A-DC1C-C5E1DAD73A90}"/>
          </ac:spMkLst>
        </pc:spChg>
        <pc:spChg chg="mod">
          <ac:chgData name="Ioannis Georgiadis" userId="58e2897f-120e-43d6-9fe0-d91c12c6ce8a" providerId="ADAL" clId="{22B1513C-7565-4323-9279-7DD417FFD919}" dt="2024-10-09T21:07:56.601" v="5878" actId="20577"/>
          <ac:spMkLst>
            <pc:docMk/>
            <pc:sldMk cId="4265513261" sldId="2145709060"/>
            <ac:spMk id="46" creationId="{E844F79B-366D-050B-CDE7-00037EFD4E03}"/>
          </ac:spMkLst>
        </pc:spChg>
      </pc:sldChg>
      <pc:sldChg chg="del">
        <pc:chgData name="Ioannis Georgiadis" userId="58e2897f-120e-43d6-9fe0-d91c12c6ce8a" providerId="ADAL" clId="{22B1513C-7565-4323-9279-7DD417FFD919}" dt="2024-10-09T20:47:40.582" v="4958" actId="47"/>
        <pc:sldMkLst>
          <pc:docMk/>
          <pc:sldMk cId="890938029" sldId="2145709061"/>
        </pc:sldMkLst>
      </pc:sldChg>
      <pc:sldChg chg="modSp add del mod">
        <pc:chgData name="Ioannis Georgiadis" userId="58e2897f-120e-43d6-9fe0-d91c12c6ce8a" providerId="ADAL" clId="{22B1513C-7565-4323-9279-7DD417FFD919}" dt="2024-10-09T21:06:47.858" v="5870" actId="20577"/>
        <pc:sldMkLst>
          <pc:docMk/>
          <pc:sldMk cId="667387827" sldId="2145709062"/>
        </pc:sldMkLst>
        <pc:spChg chg="mod">
          <ac:chgData name="Ioannis Georgiadis" userId="58e2897f-120e-43d6-9fe0-d91c12c6ce8a" providerId="ADAL" clId="{22B1513C-7565-4323-9279-7DD417FFD919}" dt="2024-10-09T21:06:47.858" v="5870" actId="20577"/>
          <ac:spMkLst>
            <pc:docMk/>
            <pc:sldMk cId="667387827" sldId="2145709062"/>
            <ac:spMk id="46" creationId="{E844F79B-366D-050B-CDE7-00037EFD4E03}"/>
          </ac:spMkLst>
        </pc:spChg>
      </pc:sldChg>
      <pc:sldChg chg="del">
        <pc:chgData name="Ioannis Georgiadis" userId="58e2897f-120e-43d6-9fe0-d91c12c6ce8a" providerId="ADAL" clId="{22B1513C-7565-4323-9279-7DD417FFD919}" dt="2024-10-09T21:05:30.104" v="5825" actId="47"/>
        <pc:sldMkLst>
          <pc:docMk/>
          <pc:sldMk cId="948852107" sldId="2145709063"/>
        </pc:sldMkLst>
      </pc:sldChg>
      <pc:sldChg chg="addSp modSp new del mod">
        <pc:chgData name="Ioannis Georgiadis" userId="58e2897f-120e-43d6-9fe0-d91c12c6ce8a" providerId="ADAL" clId="{22B1513C-7565-4323-9279-7DD417FFD919}" dt="2024-10-09T12:33:05.820" v="19" actId="47"/>
        <pc:sldMkLst>
          <pc:docMk/>
          <pc:sldMk cId="141906262" sldId="2145709064"/>
        </pc:sldMkLst>
        <pc:spChg chg="mod">
          <ac:chgData name="Ioannis Georgiadis" userId="58e2897f-120e-43d6-9fe0-d91c12c6ce8a" providerId="ADAL" clId="{22B1513C-7565-4323-9279-7DD417FFD919}" dt="2024-10-09T12:32:57.985" v="17" actId="21"/>
          <ac:spMkLst>
            <pc:docMk/>
            <pc:sldMk cId="141906262" sldId="2145709064"/>
            <ac:spMk id="5" creationId="{F0BAAF72-1F96-D5ED-FC14-A19576B66881}"/>
          </ac:spMkLst>
        </pc:spChg>
        <pc:spChg chg="add mod">
          <ac:chgData name="Ioannis Georgiadis" userId="58e2897f-120e-43d6-9fe0-d91c12c6ce8a" providerId="ADAL" clId="{22B1513C-7565-4323-9279-7DD417FFD919}" dt="2024-10-09T12:32:59.597" v="18"/>
          <ac:spMkLst>
            <pc:docMk/>
            <pc:sldMk cId="141906262" sldId="2145709064"/>
            <ac:spMk id="6" creationId="{A6C0909B-3E0C-3E02-8B08-8915F6A89493}"/>
          </ac:spMkLst>
        </pc:spChg>
      </pc:sldChg>
      <pc:sldChg chg="addSp delSp modSp add mod">
        <pc:chgData name="Ioannis Georgiadis" userId="58e2897f-120e-43d6-9fe0-d91c12c6ce8a" providerId="ADAL" clId="{22B1513C-7565-4323-9279-7DD417FFD919}" dt="2024-10-10T10:03:24.144" v="5976" actId="20577"/>
        <pc:sldMkLst>
          <pc:docMk/>
          <pc:sldMk cId="551638605" sldId="2145709064"/>
        </pc:sldMkLst>
        <pc:spChg chg="mod">
          <ac:chgData name="Ioannis Georgiadis" userId="58e2897f-120e-43d6-9fe0-d91c12c6ce8a" providerId="ADAL" clId="{22B1513C-7565-4323-9279-7DD417FFD919}" dt="2024-10-10T10:03:24.144" v="5976" actId="20577"/>
          <ac:spMkLst>
            <pc:docMk/>
            <pc:sldMk cId="551638605" sldId="2145709064"/>
            <ac:spMk id="2" creationId="{C8734B86-DFD2-4D04-B7E6-E50F8C531BAD}"/>
          </ac:spMkLst>
        </pc:spChg>
        <pc:spChg chg="mod">
          <ac:chgData name="Ioannis Georgiadis" userId="58e2897f-120e-43d6-9fe0-d91c12c6ce8a" providerId="ADAL" clId="{22B1513C-7565-4323-9279-7DD417FFD919}" dt="2024-10-09T20:43:13.191" v="4547" actId="20577"/>
          <ac:spMkLst>
            <pc:docMk/>
            <pc:sldMk cId="551638605" sldId="2145709064"/>
            <ac:spMk id="46" creationId="{E844F79B-366D-050B-CDE7-00037EFD4E03}"/>
          </ac:spMkLst>
        </pc:spChg>
        <pc:picChg chg="add del mod">
          <ac:chgData name="Ioannis Georgiadis" userId="58e2897f-120e-43d6-9fe0-d91c12c6ce8a" providerId="ADAL" clId="{22B1513C-7565-4323-9279-7DD417FFD919}" dt="2024-10-09T19:43:22.675" v="2794" actId="21"/>
          <ac:picMkLst>
            <pc:docMk/>
            <pc:sldMk cId="551638605" sldId="2145709064"/>
            <ac:picMk id="3" creationId="{4FBAAC58-8BC3-0663-37DC-47DA181BDDCC}"/>
          </ac:picMkLst>
        </pc:picChg>
        <pc:picChg chg="add del">
          <ac:chgData name="Ioannis Georgiadis" userId="58e2897f-120e-43d6-9fe0-d91c12c6ce8a" providerId="ADAL" clId="{22B1513C-7565-4323-9279-7DD417FFD919}" dt="2024-10-09T19:52:01.682" v="3563" actId="478"/>
          <ac:picMkLst>
            <pc:docMk/>
            <pc:sldMk cId="551638605" sldId="2145709064"/>
            <ac:picMk id="4" creationId="{2E4E6ED6-3783-DCA7-19AE-4F7F8896232E}"/>
          </ac:picMkLst>
        </pc:picChg>
      </pc:sldChg>
      <pc:sldChg chg="delSp modSp add mod">
        <pc:chgData name="Ioannis Georgiadis" userId="58e2897f-120e-43d6-9fe0-d91c12c6ce8a" providerId="ADAL" clId="{22B1513C-7565-4323-9279-7DD417FFD919}" dt="2024-10-10T10:04:51.232" v="6010" actId="20577"/>
        <pc:sldMkLst>
          <pc:docMk/>
          <pc:sldMk cId="1120195169" sldId="2145709065"/>
        </pc:sldMkLst>
        <pc:spChg chg="mod">
          <ac:chgData name="Ioannis Georgiadis" userId="58e2897f-120e-43d6-9fe0-d91c12c6ce8a" providerId="ADAL" clId="{22B1513C-7565-4323-9279-7DD417FFD919}" dt="2024-10-10T10:04:51.232" v="6010" actId="20577"/>
          <ac:spMkLst>
            <pc:docMk/>
            <pc:sldMk cId="1120195169" sldId="2145709065"/>
            <ac:spMk id="2" creationId="{C8734B86-DFD2-4D04-B7E6-E50F8C531BAD}"/>
          </ac:spMkLst>
        </pc:spChg>
        <pc:spChg chg="mod">
          <ac:chgData name="Ioannis Georgiadis" userId="58e2897f-120e-43d6-9fe0-d91c12c6ce8a" providerId="ADAL" clId="{22B1513C-7565-4323-9279-7DD417FFD919}" dt="2024-10-09T20:57:33.438" v="4966" actId="113"/>
          <ac:spMkLst>
            <pc:docMk/>
            <pc:sldMk cId="1120195169" sldId="2145709065"/>
            <ac:spMk id="46" creationId="{E844F79B-366D-050B-CDE7-00037EFD4E03}"/>
          </ac:spMkLst>
        </pc:spChg>
        <pc:picChg chg="del">
          <ac:chgData name="Ioannis Georgiadis" userId="58e2897f-120e-43d6-9fe0-d91c12c6ce8a" providerId="ADAL" clId="{22B1513C-7565-4323-9279-7DD417FFD919}" dt="2024-10-09T19:57:28.325" v="3906" actId="478"/>
          <ac:picMkLst>
            <pc:docMk/>
            <pc:sldMk cId="1120195169" sldId="2145709065"/>
            <ac:picMk id="3" creationId="{4FBAAC58-8BC3-0663-37DC-47DA181BDDCC}"/>
          </ac:picMkLst>
        </pc:picChg>
      </pc:sldChg>
      <pc:sldChg chg="addSp delSp modSp add mod">
        <pc:chgData name="Ioannis Georgiadis" userId="58e2897f-120e-43d6-9fe0-d91c12c6ce8a" providerId="ADAL" clId="{22B1513C-7565-4323-9279-7DD417FFD919}" dt="2024-10-09T20:04:56.007" v="4033" actId="1076"/>
        <pc:sldMkLst>
          <pc:docMk/>
          <pc:sldMk cId="1193285390" sldId="2145709066"/>
        </pc:sldMkLst>
        <pc:spChg chg="add del mod">
          <ac:chgData name="Ioannis Georgiadis" userId="58e2897f-120e-43d6-9fe0-d91c12c6ce8a" providerId="ADAL" clId="{22B1513C-7565-4323-9279-7DD417FFD919}" dt="2024-10-09T20:04:44.977" v="4030" actId="478"/>
          <ac:spMkLst>
            <pc:docMk/>
            <pc:sldMk cId="1193285390" sldId="2145709066"/>
            <ac:spMk id="3" creationId="{E04B5F00-CAF8-FF7B-296F-DC0931C998D7}"/>
          </ac:spMkLst>
        </pc:spChg>
        <pc:spChg chg="del mod">
          <ac:chgData name="Ioannis Georgiadis" userId="58e2897f-120e-43d6-9fe0-d91c12c6ce8a" providerId="ADAL" clId="{22B1513C-7565-4323-9279-7DD417FFD919}" dt="2024-10-09T20:04:42.467" v="4029" actId="478"/>
          <ac:spMkLst>
            <pc:docMk/>
            <pc:sldMk cId="1193285390" sldId="2145709066"/>
            <ac:spMk id="46" creationId="{E844F79B-366D-050B-CDE7-00037EFD4E03}"/>
          </ac:spMkLst>
        </pc:spChg>
        <pc:picChg chg="add mod">
          <ac:chgData name="Ioannis Georgiadis" userId="58e2897f-120e-43d6-9fe0-d91c12c6ce8a" providerId="ADAL" clId="{22B1513C-7565-4323-9279-7DD417FFD919}" dt="2024-10-09T20:04:56.007" v="4033" actId="1076"/>
          <ac:picMkLst>
            <pc:docMk/>
            <pc:sldMk cId="1193285390" sldId="2145709066"/>
            <ac:picMk id="6" creationId="{698C277A-4946-9EEF-3258-A0532CFDA82F}"/>
          </ac:picMkLst>
        </pc:picChg>
      </pc:sldChg>
      <pc:sldChg chg="addSp delSp modSp add mod">
        <pc:chgData name="Ioannis Georgiadis" userId="58e2897f-120e-43d6-9fe0-d91c12c6ce8a" providerId="ADAL" clId="{22B1513C-7565-4323-9279-7DD417FFD919}" dt="2024-10-10T10:03:31.596" v="5981" actId="20577"/>
        <pc:sldMkLst>
          <pc:docMk/>
          <pc:sldMk cId="4038678695" sldId="2145709067"/>
        </pc:sldMkLst>
        <pc:spChg chg="mod">
          <ac:chgData name="Ioannis Georgiadis" userId="58e2897f-120e-43d6-9fe0-d91c12c6ce8a" providerId="ADAL" clId="{22B1513C-7565-4323-9279-7DD417FFD919}" dt="2024-10-10T10:03:31.596" v="5981" actId="20577"/>
          <ac:spMkLst>
            <pc:docMk/>
            <pc:sldMk cId="4038678695" sldId="2145709067"/>
            <ac:spMk id="2" creationId="{C8734B86-DFD2-4D04-B7E6-E50F8C531BAD}"/>
          </ac:spMkLst>
        </pc:spChg>
        <pc:spChg chg="del mod">
          <ac:chgData name="Ioannis Georgiadis" userId="58e2897f-120e-43d6-9fe0-d91c12c6ce8a" providerId="ADAL" clId="{22B1513C-7565-4323-9279-7DD417FFD919}" dt="2024-10-09T20:05:45.167" v="4036" actId="478"/>
          <ac:spMkLst>
            <pc:docMk/>
            <pc:sldMk cId="4038678695" sldId="2145709067"/>
            <ac:spMk id="46" creationId="{E844F79B-366D-050B-CDE7-00037EFD4E03}"/>
          </ac:spMkLst>
        </pc:spChg>
        <pc:picChg chg="add del mod">
          <ac:chgData name="Ioannis Georgiadis" userId="58e2897f-120e-43d6-9fe0-d91c12c6ce8a" providerId="ADAL" clId="{22B1513C-7565-4323-9279-7DD417FFD919}" dt="2024-10-09T20:08:14.893" v="4048" actId="478"/>
          <ac:picMkLst>
            <pc:docMk/>
            <pc:sldMk cId="4038678695" sldId="2145709067"/>
            <ac:picMk id="4" creationId="{31B984C3-524B-6C81-CC22-171CC9B16C89}"/>
          </ac:picMkLst>
        </pc:picChg>
        <pc:picChg chg="add mod">
          <ac:chgData name="Ioannis Georgiadis" userId="58e2897f-120e-43d6-9fe0-d91c12c6ce8a" providerId="ADAL" clId="{22B1513C-7565-4323-9279-7DD417FFD919}" dt="2024-10-09T20:20:51.556" v="4079" actId="1076"/>
          <ac:picMkLst>
            <pc:docMk/>
            <pc:sldMk cId="4038678695" sldId="2145709067"/>
            <ac:picMk id="7" creationId="{E8DE5510-BBB4-1974-A25F-28CD8ACBD3CC}"/>
          </ac:picMkLst>
        </pc:picChg>
      </pc:sldChg>
      <pc:sldChg chg="addSp delSp modSp add mod">
        <pc:chgData name="Ioannis Georgiadis" userId="58e2897f-120e-43d6-9fe0-d91c12c6ce8a" providerId="ADAL" clId="{22B1513C-7565-4323-9279-7DD417FFD919}" dt="2024-10-09T20:40:23.608" v="4497" actId="21"/>
        <pc:sldMkLst>
          <pc:docMk/>
          <pc:sldMk cId="4164239902" sldId="2145709068"/>
        </pc:sldMkLst>
        <pc:spChg chg="mod">
          <ac:chgData name="Ioannis Georgiadis" userId="58e2897f-120e-43d6-9fe0-d91c12c6ce8a" providerId="ADAL" clId="{22B1513C-7565-4323-9279-7DD417FFD919}" dt="2024-10-09T20:33:02.318" v="4399" actId="20577"/>
          <ac:spMkLst>
            <pc:docMk/>
            <pc:sldMk cId="4164239902" sldId="2145709068"/>
            <ac:spMk id="46" creationId="{E844F79B-366D-050B-CDE7-00037EFD4E03}"/>
          </ac:spMkLst>
        </pc:spChg>
        <pc:picChg chg="add del mod">
          <ac:chgData name="Ioannis Georgiadis" userId="58e2897f-120e-43d6-9fe0-d91c12c6ce8a" providerId="ADAL" clId="{22B1513C-7565-4323-9279-7DD417FFD919}" dt="2024-10-09T20:40:23.608" v="4497" actId="21"/>
          <ac:picMkLst>
            <pc:docMk/>
            <pc:sldMk cId="4164239902" sldId="2145709068"/>
            <ac:picMk id="4" creationId="{50204AA4-7876-01F1-251C-40D2339727B1}"/>
          </ac:picMkLst>
        </pc:picChg>
      </pc:sldChg>
      <pc:sldChg chg="delSp modSp add mod">
        <pc:chgData name="Ioannis Georgiadis" userId="58e2897f-120e-43d6-9fe0-d91c12c6ce8a" providerId="ADAL" clId="{22B1513C-7565-4323-9279-7DD417FFD919}" dt="2024-10-09T20:47:34.093" v="4957" actId="20577"/>
        <pc:sldMkLst>
          <pc:docMk/>
          <pc:sldMk cId="339103477" sldId="2145709069"/>
        </pc:sldMkLst>
        <pc:spChg chg="mod">
          <ac:chgData name="Ioannis Georgiadis" userId="58e2897f-120e-43d6-9fe0-d91c12c6ce8a" providerId="ADAL" clId="{22B1513C-7565-4323-9279-7DD417FFD919}" dt="2024-10-09T20:47:34.093" v="4957" actId="20577"/>
          <ac:spMkLst>
            <pc:docMk/>
            <pc:sldMk cId="339103477" sldId="2145709069"/>
            <ac:spMk id="3" creationId="{55CB1696-2801-0EF1-C833-CBBB5A29F3D9}"/>
          </ac:spMkLst>
        </pc:spChg>
        <pc:picChg chg="del">
          <ac:chgData name="Ioannis Georgiadis" userId="58e2897f-120e-43d6-9fe0-d91c12c6ce8a" providerId="ADAL" clId="{22B1513C-7565-4323-9279-7DD417FFD919}" dt="2024-10-09T20:46:31.857" v="4913" actId="478"/>
          <ac:picMkLst>
            <pc:docMk/>
            <pc:sldMk cId="339103477" sldId="2145709069"/>
            <ac:picMk id="4" creationId="{86E291FB-F432-CE7F-CFCE-F47CF61C4383}"/>
          </ac:picMkLst>
        </pc:picChg>
      </pc:sldChg>
      <pc:sldChg chg="new del">
        <pc:chgData name="Ioannis Georgiadis" userId="58e2897f-120e-43d6-9fe0-d91c12c6ce8a" providerId="ADAL" clId="{22B1513C-7565-4323-9279-7DD417FFD919}" dt="2024-10-09T20:43:42.019" v="4551" actId="680"/>
        <pc:sldMkLst>
          <pc:docMk/>
          <pc:sldMk cId="949389931" sldId="2145709069"/>
        </pc:sldMkLst>
      </pc:sldChg>
      <pc:sldChg chg="new del">
        <pc:chgData name="Ioannis Georgiadis" userId="58e2897f-120e-43d6-9fe0-d91c12c6ce8a" providerId="ADAL" clId="{22B1513C-7565-4323-9279-7DD417FFD919}" dt="2024-10-10T10:00:11.865" v="5933" actId="680"/>
        <pc:sldMkLst>
          <pc:docMk/>
          <pc:sldMk cId="1167475145" sldId="2145709070"/>
        </pc:sldMkLst>
      </pc:sldChg>
      <pc:sldChg chg="addSp delSp modSp new del mod modClrScheme chgLayout">
        <pc:chgData name="Ioannis Georgiadis" userId="58e2897f-120e-43d6-9fe0-d91c12c6ce8a" providerId="ADAL" clId="{22B1513C-7565-4323-9279-7DD417FFD919}" dt="2024-10-10T09:56:12.962" v="5898" actId="47"/>
        <pc:sldMkLst>
          <pc:docMk/>
          <pc:sldMk cId="2684759149" sldId="2145709070"/>
        </pc:sldMkLst>
        <pc:spChg chg="mod">
          <ac:chgData name="Ioannis Georgiadis" userId="58e2897f-120e-43d6-9fe0-d91c12c6ce8a" providerId="ADAL" clId="{22B1513C-7565-4323-9279-7DD417FFD919}" dt="2024-10-10T09:56:02.484" v="5897" actId="26606"/>
          <ac:spMkLst>
            <pc:docMk/>
            <pc:sldMk cId="2684759149" sldId="2145709070"/>
            <ac:spMk id="2" creationId="{7EF77A8D-8C04-2A03-9C32-A764A6735D34}"/>
          </ac:spMkLst>
        </pc:spChg>
        <pc:spChg chg="del">
          <ac:chgData name="Ioannis Georgiadis" userId="58e2897f-120e-43d6-9fe0-d91c12c6ce8a" providerId="ADAL" clId="{22B1513C-7565-4323-9279-7DD417FFD919}" dt="2024-10-10T09:56:02.484" v="5897" actId="26606"/>
          <ac:spMkLst>
            <pc:docMk/>
            <pc:sldMk cId="2684759149" sldId="2145709070"/>
            <ac:spMk id="3" creationId="{98AFECD7-7DF7-3E3D-CF0D-95C11B20EC1A}"/>
          </ac:spMkLst>
        </pc:spChg>
        <pc:spChg chg="mod">
          <ac:chgData name="Ioannis Georgiadis" userId="58e2897f-120e-43d6-9fe0-d91c12c6ce8a" providerId="ADAL" clId="{22B1513C-7565-4323-9279-7DD417FFD919}" dt="2024-10-10T09:56:02.484" v="5897" actId="26606"/>
          <ac:spMkLst>
            <pc:docMk/>
            <pc:sldMk cId="2684759149" sldId="2145709070"/>
            <ac:spMk id="4" creationId="{41B5737A-9DE4-EEEE-A986-4716ADCE1548}"/>
          </ac:spMkLst>
        </pc:spChg>
        <pc:spChg chg="add mod">
          <ac:chgData name="Ioannis Georgiadis" userId="58e2897f-120e-43d6-9fe0-d91c12c6ce8a" providerId="ADAL" clId="{22B1513C-7565-4323-9279-7DD417FFD919}" dt="2024-10-10T09:56:02.484" v="5897" actId="26606"/>
          <ac:spMkLst>
            <pc:docMk/>
            <pc:sldMk cId="2684759149" sldId="2145709070"/>
            <ac:spMk id="10" creationId="{E9A6AA43-B5DC-BEA1-946B-1CFB18DCF3BF}"/>
          </ac:spMkLst>
        </pc:spChg>
        <pc:picChg chg="add mod">
          <ac:chgData name="Ioannis Georgiadis" userId="58e2897f-120e-43d6-9fe0-d91c12c6ce8a" providerId="ADAL" clId="{22B1513C-7565-4323-9279-7DD417FFD919}" dt="2024-10-10T09:56:02.484" v="5897" actId="26606"/>
          <ac:picMkLst>
            <pc:docMk/>
            <pc:sldMk cId="2684759149" sldId="2145709070"/>
            <ac:picMk id="5" creationId="{C698C8EE-D838-6EE3-EFE4-C071C82217FE}"/>
          </ac:picMkLst>
        </pc:picChg>
      </pc:sldChg>
      <pc:sldChg chg="addSp delSp modSp new mod modClrScheme chgLayout">
        <pc:chgData name="Ioannis Georgiadis" userId="58e2897f-120e-43d6-9fe0-d91c12c6ce8a" providerId="ADAL" clId="{22B1513C-7565-4323-9279-7DD417FFD919}" dt="2024-10-10T10:03:43.179" v="5982" actId="14100"/>
        <pc:sldMkLst>
          <pc:docMk/>
          <pc:sldMk cId="2734492248" sldId="2145709070"/>
        </pc:sldMkLst>
        <pc:spChg chg="add del mod">
          <ac:chgData name="Ioannis Georgiadis" userId="58e2897f-120e-43d6-9fe0-d91c12c6ce8a" providerId="ADAL" clId="{22B1513C-7565-4323-9279-7DD417FFD919}" dt="2024-10-10T10:02:49.814" v="5966" actId="26606"/>
          <ac:spMkLst>
            <pc:docMk/>
            <pc:sldMk cId="2734492248" sldId="2145709070"/>
            <ac:spMk id="2" creationId="{DD8F8D73-5C87-AAC5-7A93-0DDFA7D15364}"/>
          </ac:spMkLst>
        </pc:spChg>
        <pc:spChg chg="del">
          <ac:chgData name="Ioannis Georgiadis" userId="58e2897f-120e-43d6-9fe0-d91c12c6ce8a" providerId="ADAL" clId="{22B1513C-7565-4323-9279-7DD417FFD919}" dt="2024-10-10T10:00:54.111" v="5935" actId="478"/>
          <ac:spMkLst>
            <pc:docMk/>
            <pc:sldMk cId="2734492248" sldId="2145709070"/>
            <ac:spMk id="3" creationId="{A1F47B8C-6E04-25F7-21B5-BA94000AA86D}"/>
          </ac:spMkLst>
        </pc:spChg>
        <pc:spChg chg="mod">
          <ac:chgData name="Ioannis Georgiadis" userId="58e2897f-120e-43d6-9fe0-d91c12c6ce8a" providerId="ADAL" clId="{22B1513C-7565-4323-9279-7DD417FFD919}" dt="2024-10-10T10:02:49.814" v="5966" actId="26606"/>
          <ac:spMkLst>
            <pc:docMk/>
            <pc:sldMk cId="2734492248" sldId="2145709070"/>
            <ac:spMk id="4" creationId="{9A6D5455-6DAB-6CC4-6AA6-B005AA76097E}"/>
          </ac:spMkLst>
        </pc:spChg>
        <pc:spChg chg="add del mod">
          <ac:chgData name="Ioannis Georgiadis" userId="58e2897f-120e-43d6-9fe0-d91c12c6ce8a" providerId="ADAL" clId="{22B1513C-7565-4323-9279-7DD417FFD919}" dt="2024-10-10T10:01:21.317" v="5953" actId="478"/>
          <ac:spMkLst>
            <pc:docMk/>
            <pc:sldMk cId="2734492248" sldId="2145709070"/>
            <ac:spMk id="6" creationId="{723CB7A2-7014-2332-5E64-733FF9393515}"/>
          </ac:spMkLst>
        </pc:spChg>
        <pc:spChg chg="add del mod">
          <ac:chgData name="Ioannis Georgiadis" userId="58e2897f-120e-43d6-9fe0-d91c12c6ce8a" providerId="ADAL" clId="{22B1513C-7565-4323-9279-7DD417FFD919}" dt="2024-10-10T10:01:24.262" v="5955" actId="478"/>
          <ac:spMkLst>
            <pc:docMk/>
            <pc:sldMk cId="2734492248" sldId="2145709070"/>
            <ac:spMk id="8" creationId="{98BB8E09-A3A9-7D04-DAAA-CBE28132F7E3}"/>
          </ac:spMkLst>
        </pc:spChg>
        <pc:spChg chg="add del mod">
          <ac:chgData name="Ioannis Georgiadis" userId="58e2897f-120e-43d6-9fe0-d91c12c6ce8a" providerId="ADAL" clId="{22B1513C-7565-4323-9279-7DD417FFD919}" dt="2024-10-10T10:02:49.814" v="5966" actId="26606"/>
          <ac:spMkLst>
            <pc:docMk/>
            <pc:sldMk cId="2734492248" sldId="2145709070"/>
            <ac:spMk id="14" creationId="{21A50AE4-D141-2AD3-BAE6-046AE0F8DAE7}"/>
          </ac:spMkLst>
        </pc:spChg>
        <pc:spChg chg="add del mod">
          <ac:chgData name="Ioannis Georgiadis" userId="58e2897f-120e-43d6-9fe0-d91c12c6ce8a" providerId="ADAL" clId="{22B1513C-7565-4323-9279-7DD417FFD919}" dt="2024-10-10T10:02:22.589" v="5961" actId="478"/>
          <ac:spMkLst>
            <pc:docMk/>
            <pc:sldMk cId="2734492248" sldId="2145709070"/>
            <ac:spMk id="16" creationId="{F9060957-9FC4-8209-F877-E08FDF00C294}"/>
          </ac:spMkLst>
        </pc:spChg>
        <pc:spChg chg="add del">
          <ac:chgData name="Ioannis Georgiadis" userId="58e2897f-120e-43d6-9fe0-d91c12c6ce8a" providerId="ADAL" clId="{22B1513C-7565-4323-9279-7DD417FFD919}" dt="2024-10-10T10:02:49.814" v="5965" actId="26606"/>
          <ac:spMkLst>
            <pc:docMk/>
            <pc:sldMk cId="2734492248" sldId="2145709070"/>
            <ac:spMk id="19" creationId="{46362B50-DF99-50E0-790F-18A325625421}"/>
          </ac:spMkLst>
        </pc:spChg>
        <pc:spChg chg="add del">
          <ac:chgData name="Ioannis Georgiadis" userId="58e2897f-120e-43d6-9fe0-d91c12c6ce8a" providerId="ADAL" clId="{22B1513C-7565-4323-9279-7DD417FFD919}" dt="2024-10-10T10:02:49.814" v="5965" actId="26606"/>
          <ac:spMkLst>
            <pc:docMk/>
            <pc:sldMk cId="2734492248" sldId="2145709070"/>
            <ac:spMk id="21" creationId="{B69206A8-8D9E-2273-CA2C-A28C481C4D97}"/>
          </ac:spMkLst>
        </pc:spChg>
        <pc:spChg chg="add mod">
          <ac:chgData name="Ioannis Georgiadis" userId="58e2897f-120e-43d6-9fe0-d91c12c6ce8a" providerId="ADAL" clId="{22B1513C-7565-4323-9279-7DD417FFD919}" dt="2024-10-10T10:02:49.814" v="5966" actId="26606"/>
          <ac:spMkLst>
            <pc:docMk/>
            <pc:sldMk cId="2734492248" sldId="2145709070"/>
            <ac:spMk id="23" creationId="{853D6E96-3071-F4DA-751C-8E3E2175EFD2}"/>
          </ac:spMkLst>
        </pc:spChg>
        <pc:picChg chg="add mod ord">
          <ac:chgData name="Ioannis Georgiadis" userId="58e2897f-120e-43d6-9fe0-d91c12c6ce8a" providerId="ADAL" clId="{22B1513C-7565-4323-9279-7DD417FFD919}" dt="2024-10-10T10:03:43.179" v="5982" actId="14100"/>
          <ac:picMkLst>
            <pc:docMk/>
            <pc:sldMk cId="2734492248" sldId="2145709070"/>
            <ac:picMk id="9" creationId="{2E4E6ED6-3783-DCA7-19AE-4F7F8896232E}"/>
          </ac:picMkLst>
        </pc:picChg>
      </pc:sldChg>
      <pc:sldChg chg="new del">
        <pc:chgData name="Ioannis Georgiadis" userId="58e2897f-120e-43d6-9fe0-d91c12c6ce8a" providerId="ADAL" clId="{22B1513C-7565-4323-9279-7DD417FFD919}" dt="2024-10-09T20:56:40.647" v="4961" actId="2696"/>
        <pc:sldMkLst>
          <pc:docMk/>
          <pc:sldMk cId="3076386570" sldId="2145709070"/>
        </pc:sldMkLst>
      </pc:sldChg>
      <pc:sldChg chg="new del">
        <pc:chgData name="Ioannis Georgiadis" userId="58e2897f-120e-43d6-9fe0-d91c12c6ce8a" providerId="ADAL" clId="{22B1513C-7565-4323-9279-7DD417FFD919}" dt="2024-10-10T09:59:40.122" v="5931" actId="680"/>
        <pc:sldMkLst>
          <pc:docMk/>
          <pc:sldMk cId="3173292591" sldId="2145709070"/>
        </pc:sldMkLst>
      </pc:sldChg>
      <pc:sldChg chg="new del">
        <pc:chgData name="Ioannis Georgiadis" userId="58e2897f-120e-43d6-9fe0-d91c12c6ce8a" providerId="ADAL" clId="{22B1513C-7565-4323-9279-7DD417FFD919}" dt="2024-10-10T10:01:38.496" v="5957" actId="680"/>
        <pc:sldMkLst>
          <pc:docMk/>
          <pc:sldMk cId="67756860" sldId="2145709071"/>
        </pc:sldMkLst>
      </pc:sldChg>
      <pc:sldChg chg="addSp delSp modSp new mod ord modClrScheme chgLayout">
        <pc:chgData name="Ioannis Georgiadis" userId="58e2897f-120e-43d6-9fe0-d91c12c6ce8a" providerId="ADAL" clId="{22B1513C-7565-4323-9279-7DD417FFD919}" dt="2024-10-10T10:05:51.437" v="6017" actId="478"/>
        <pc:sldMkLst>
          <pc:docMk/>
          <pc:sldMk cId="1147915722" sldId="2145709071"/>
        </pc:sldMkLst>
        <pc:spChg chg="mod">
          <ac:chgData name="Ioannis Georgiadis" userId="58e2897f-120e-43d6-9fe0-d91c12c6ce8a" providerId="ADAL" clId="{22B1513C-7565-4323-9279-7DD417FFD919}" dt="2024-10-10T10:05:46.094" v="6016" actId="26606"/>
          <ac:spMkLst>
            <pc:docMk/>
            <pc:sldMk cId="1147915722" sldId="2145709071"/>
            <ac:spMk id="2" creationId="{F3F61F6C-ED8B-4DAC-AA3C-638F1E92229D}"/>
          </ac:spMkLst>
        </pc:spChg>
        <pc:spChg chg="del">
          <ac:chgData name="Ioannis Georgiadis" userId="58e2897f-120e-43d6-9fe0-d91c12c6ce8a" providerId="ADAL" clId="{22B1513C-7565-4323-9279-7DD417FFD919}" dt="2024-10-10T10:05:19.170" v="6012" actId="26606"/>
          <ac:spMkLst>
            <pc:docMk/>
            <pc:sldMk cId="1147915722" sldId="2145709071"/>
            <ac:spMk id="3" creationId="{E9C288B7-C874-C23F-3994-8D8219B5A61C}"/>
          </ac:spMkLst>
        </pc:spChg>
        <pc:spChg chg="mod">
          <ac:chgData name="Ioannis Georgiadis" userId="58e2897f-120e-43d6-9fe0-d91c12c6ce8a" providerId="ADAL" clId="{22B1513C-7565-4323-9279-7DD417FFD919}" dt="2024-10-10T10:05:46.094" v="6016" actId="26606"/>
          <ac:spMkLst>
            <pc:docMk/>
            <pc:sldMk cId="1147915722" sldId="2145709071"/>
            <ac:spMk id="4" creationId="{DDF2F2BB-4D9B-F864-B644-79EC2D35FC71}"/>
          </ac:spMkLst>
        </pc:spChg>
        <pc:spChg chg="add del mod">
          <ac:chgData name="Ioannis Georgiadis" userId="58e2897f-120e-43d6-9fe0-d91c12c6ce8a" providerId="ADAL" clId="{22B1513C-7565-4323-9279-7DD417FFD919}" dt="2024-10-10T10:05:46.094" v="6016" actId="26606"/>
          <ac:spMkLst>
            <pc:docMk/>
            <pc:sldMk cId="1147915722" sldId="2145709071"/>
            <ac:spMk id="10" creationId="{18EDD332-4F01-C0DA-17DA-12952550E23D}"/>
          </ac:spMkLst>
        </pc:spChg>
        <pc:spChg chg="add del mod">
          <ac:chgData name="Ioannis Georgiadis" userId="58e2897f-120e-43d6-9fe0-d91c12c6ce8a" providerId="ADAL" clId="{22B1513C-7565-4323-9279-7DD417FFD919}" dt="2024-10-10T10:05:51.437" v="6017" actId="478"/>
          <ac:spMkLst>
            <pc:docMk/>
            <pc:sldMk cId="1147915722" sldId="2145709071"/>
            <ac:spMk id="15" creationId="{18D4CDAF-A7FD-9B62-A902-76DCEEB18A3C}"/>
          </ac:spMkLst>
        </pc:spChg>
        <pc:picChg chg="add mod ord">
          <ac:chgData name="Ioannis Georgiadis" userId="58e2897f-120e-43d6-9fe0-d91c12c6ce8a" providerId="ADAL" clId="{22B1513C-7565-4323-9279-7DD417FFD919}" dt="2024-10-10T10:05:46.094" v="6016" actId="26606"/>
          <ac:picMkLst>
            <pc:docMk/>
            <pc:sldMk cId="1147915722" sldId="2145709071"/>
            <ac:picMk id="5" creationId="{4FBAAC58-8BC3-0663-37DC-47DA181BDDCC}"/>
          </ac:picMkLst>
        </pc:picChg>
      </pc:sldChg>
      <pc:sldChg chg="addSp delSp modSp new mod modClrScheme chgLayout">
        <pc:chgData name="Ioannis Georgiadis" userId="58e2897f-120e-43d6-9fe0-d91c12c6ce8a" providerId="ADAL" clId="{22B1513C-7565-4323-9279-7DD417FFD919}" dt="2024-10-10T10:08:24.882" v="6025" actId="14100"/>
        <pc:sldMkLst>
          <pc:docMk/>
          <pc:sldMk cId="4072226827" sldId="2145709072"/>
        </pc:sldMkLst>
        <pc:spChg chg="mod">
          <ac:chgData name="Ioannis Georgiadis" userId="58e2897f-120e-43d6-9fe0-d91c12c6ce8a" providerId="ADAL" clId="{22B1513C-7565-4323-9279-7DD417FFD919}" dt="2024-10-10T10:08:20.498" v="6024" actId="26606"/>
          <ac:spMkLst>
            <pc:docMk/>
            <pc:sldMk cId="4072226827" sldId="2145709072"/>
            <ac:spMk id="2" creationId="{B6CB703A-611E-A3C3-C342-6D5AFD440D52}"/>
          </ac:spMkLst>
        </pc:spChg>
        <pc:spChg chg="del">
          <ac:chgData name="Ioannis Georgiadis" userId="58e2897f-120e-43d6-9fe0-d91c12c6ce8a" providerId="ADAL" clId="{22B1513C-7565-4323-9279-7DD417FFD919}" dt="2024-10-10T10:08:20.498" v="6024" actId="26606"/>
          <ac:spMkLst>
            <pc:docMk/>
            <pc:sldMk cId="4072226827" sldId="2145709072"/>
            <ac:spMk id="3" creationId="{235E1A02-CDA7-F980-DBA9-516BA56490F1}"/>
          </ac:spMkLst>
        </pc:spChg>
        <pc:spChg chg="mod">
          <ac:chgData name="Ioannis Georgiadis" userId="58e2897f-120e-43d6-9fe0-d91c12c6ce8a" providerId="ADAL" clId="{22B1513C-7565-4323-9279-7DD417FFD919}" dt="2024-10-10T10:08:20.498" v="6024" actId="26606"/>
          <ac:spMkLst>
            <pc:docMk/>
            <pc:sldMk cId="4072226827" sldId="2145709072"/>
            <ac:spMk id="4" creationId="{7033A95C-341C-2006-BFE1-C305D2DD45F6}"/>
          </ac:spMkLst>
        </pc:spChg>
        <pc:spChg chg="add mod">
          <ac:chgData name="Ioannis Georgiadis" userId="58e2897f-120e-43d6-9fe0-d91c12c6ce8a" providerId="ADAL" clId="{22B1513C-7565-4323-9279-7DD417FFD919}" dt="2024-10-10T10:08:20.498" v="6024" actId="26606"/>
          <ac:spMkLst>
            <pc:docMk/>
            <pc:sldMk cId="4072226827" sldId="2145709072"/>
            <ac:spMk id="12" creationId="{6589F830-F42C-0FBC-823E-F10F8F7F11BA}"/>
          </ac:spMkLst>
        </pc:spChg>
        <pc:picChg chg="add mod">
          <ac:chgData name="Ioannis Georgiadis" userId="58e2897f-120e-43d6-9fe0-d91c12c6ce8a" providerId="ADAL" clId="{22B1513C-7565-4323-9279-7DD417FFD919}" dt="2024-10-10T10:08:24.882" v="6025" actId="14100"/>
          <ac:picMkLst>
            <pc:docMk/>
            <pc:sldMk cId="4072226827" sldId="2145709072"/>
            <ac:picMk id="7" creationId="{50204AA4-7876-01F1-251C-40D2339727B1}"/>
          </ac:picMkLst>
        </pc:picChg>
      </pc:sldChg>
    </pc:docChg>
  </pc:docChgLst>
  <pc:docChgLst>
    <pc:chgData name="Ioannis Georgiadis" userId="58e2897f-120e-43d6-9fe0-d91c12c6ce8a" providerId="ADAL" clId="{462DA451-C070-4370-93C1-4899DA5F2511}"/>
    <pc:docChg chg="modSld">
      <pc:chgData name="Ioannis Georgiadis" userId="58e2897f-120e-43d6-9fe0-d91c12c6ce8a" providerId="ADAL" clId="{462DA451-C070-4370-93C1-4899DA5F2511}" dt="2024-10-11T08:27:03.162" v="19" actId="20577"/>
      <pc:docMkLst>
        <pc:docMk/>
      </pc:docMkLst>
      <pc:sldChg chg="modSp mod">
        <pc:chgData name="Ioannis Georgiadis" userId="58e2897f-120e-43d6-9fe0-d91c12c6ce8a" providerId="ADAL" clId="{462DA451-C070-4370-93C1-4899DA5F2511}" dt="2024-10-11T08:27:03.162" v="19" actId="20577"/>
        <pc:sldMkLst>
          <pc:docMk/>
          <pc:sldMk cId="1951648867" sldId="2145709053"/>
        </pc:sldMkLst>
        <pc:spChg chg="mod">
          <ac:chgData name="Ioannis Georgiadis" userId="58e2897f-120e-43d6-9fe0-d91c12c6ce8a" providerId="ADAL" clId="{462DA451-C070-4370-93C1-4899DA5F2511}" dt="2024-10-11T08:27:03.162" v="19" actId="20577"/>
          <ac:spMkLst>
            <pc:docMk/>
            <pc:sldMk cId="1951648867" sldId="2145709053"/>
            <ac:spMk id="3" creationId="{D1DBE8E9-4090-7645-9617-954318D771F3}"/>
          </ac:spMkLst>
        </pc:spChg>
        <pc:spChg chg="mod">
          <ac:chgData name="Ioannis Georgiadis" userId="58e2897f-120e-43d6-9fe0-d91c12c6ce8a" providerId="ADAL" clId="{462DA451-C070-4370-93C1-4899DA5F2511}" dt="2024-10-11T08:26:37.164" v="17" actId="6549"/>
          <ac:spMkLst>
            <pc:docMk/>
            <pc:sldMk cId="1951648867" sldId="2145709053"/>
            <ac:spMk id="46" creationId="{E844F79B-366D-050B-CDE7-00037EFD4E03}"/>
          </ac:spMkLst>
        </pc:spChg>
      </pc:sldChg>
    </pc:docChg>
  </pc:docChgLst>
  <pc:docChgLst>
    <pc:chgData name="Ioannis Georgiadis" userId="58e2897f-120e-43d6-9fe0-d91c12c6ce8a" providerId="ADAL" clId="{F64D218E-6DA1-40A3-850D-4833B4769368}"/>
    <pc:docChg chg="undo custSel addSld delSld modSld sldOrd modSection">
      <pc:chgData name="Ioannis Georgiadis" userId="58e2897f-120e-43d6-9fe0-d91c12c6ce8a" providerId="ADAL" clId="{F64D218E-6DA1-40A3-850D-4833B4769368}" dt="2024-10-11T07:11:09.434" v="1786" actId="20577"/>
      <pc:docMkLst>
        <pc:docMk/>
      </pc:docMkLst>
      <pc:sldChg chg="addSp delSp modSp mod modClrScheme chgLayout">
        <pc:chgData name="Ioannis Georgiadis" userId="58e2897f-120e-43d6-9fe0-d91c12c6ce8a" providerId="ADAL" clId="{F64D218E-6DA1-40A3-850D-4833B4769368}" dt="2024-10-10T12:01:11.292" v="1224" actId="700"/>
        <pc:sldMkLst>
          <pc:docMk/>
          <pc:sldMk cId="1142176088" sldId="2145708991"/>
        </pc:sldMkLst>
        <pc:spChg chg="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142176088" sldId="2145708991"/>
            <ac:spMk id="2" creationId="{F600D3F6-D994-45B6-8708-40DAB93C9B6A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142176088" sldId="2145708991"/>
            <ac:spMk id="3" creationId="{94E42832-9535-73FA-02E1-98B754624ABC}"/>
          </ac:spMkLst>
        </pc:spChg>
      </pc:sldChg>
      <pc:sldChg chg="modSp mod modClrScheme chgLayout">
        <pc:chgData name="Ioannis Georgiadis" userId="58e2897f-120e-43d6-9fe0-d91c12c6ce8a" providerId="ADAL" clId="{F64D218E-6DA1-40A3-850D-4833B4769368}" dt="2024-10-10T12:01:11.292" v="1224" actId="700"/>
        <pc:sldMkLst>
          <pc:docMk/>
          <pc:sldMk cId="3639083840" sldId="2145709051"/>
        </pc:sldMkLst>
        <pc:spChg chg="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3639083840" sldId="2145709051"/>
            <ac:spMk id="2" creationId="{2716459A-F29A-AA34-0FB2-62A6F78CC107}"/>
          </ac:spMkLst>
        </pc:spChg>
        <pc:spChg chg="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3639083840" sldId="2145709051"/>
            <ac:spMk id="3" creationId="{4B134052-1DB5-B133-DC5B-A9EE62952D51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2162784228" sldId="2145709052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162784228" sldId="2145709052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2162784228" sldId="2145709052"/>
            <ac:spMk id="3" creationId="{70668AEB-9B43-D9F4-0438-92F536B623EE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162784228" sldId="2145709052"/>
            <ac:spMk id="4" creationId="{ADAF4B77-4DD3-0E6F-F17A-6443A4CFD8D2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162784228" sldId="2145709052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1T06:57:44.657" v="1469" actId="20577"/>
        <pc:sldMkLst>
          <pc:docMk/>
          <pc:sldMk cId="1951648867" sldId="2145709053"/>
        </pc:sldMkLst>
        <pc:spChg chg="mod ord">
          <ac:chgData name="Ioannis Georgiadis" userId="58e2897f-120e-43d6-9fe0-d91c12c6ce8a" providerId="ADAL" clId="{F64D218E-6DA1-40A3-850D-4833B4769368}" dt="2024-10-10T12:01:58.400" v="1230" actId="700"/>
          <ac:spMkLst>
            <pc:docMk/>
            <pc:sldMk cId="1951648867" sldId="2145709053"/>
            <ac:spMk id="2" creationId="{C8734B86-DFD2-4D04-B7E6-E50F8C531BAD}"/>
          </ac:spMkLst>
        </pc:spChg>
        <pc:spChg chg="mod">
          <ac:chgData name="Ioannis Georgiadis" userId="58e2897f-120e-43d6-9fe0-d91c12c6ce8a" providerId="ADAL" clId="{F64D218E-6DA1-40A3-850D-4833B4769368}" dt="2024-10-11T06:45:42.024" v="1340" actId="20577"/>
          <ac:spMkLst>
            <pc:docMk/>
            <pc:sldMk cId="1951648867" sldId="2145709053"/>
            <ac:spMk id="3" creationId="{D1DBE8E9-4090-7645-9617-954318D771F3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951648867" sldId="2145709053"/>
            <ac:spMk id="4" creationId="{DB04C6BA-48EF-388F-0A49-9F869DFB3729}"/>
          </ac:spMkLst>
        </pc:spChg>
        <pc:spChg chg="mod ord">
          <ac:chgData name="Ioannis Georgiadis" userId="58e2897f-120e-43d6-9fe0-d91c12c6ce8a" providerId="ADAL" clId="{F64D218E-6DA1-40A3-850D-4833B4769368}" dt="2024-10-10T12:01:58.400" v="1230" actId="700"/>
          <ac:spMkLst>
            <pc:docMk/>
            <pc:sldMk cId="1951648867" sldId="2145709053"/>
            <ac:spMk id="5" creationId="{8734898E-860D-4385-8D90-020659F4E62C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951648867" sldId="2145709053"/>
            <ac:spMk id="6" creationId="{57C502F1-5CE7-88F1-D4C8-65CA9238CB82}"/>
          </ac:spMkLst>
        </pc:spChg>
        <pc:spChg chg="add del mod ord">
          <ac:chgData name="Ioannis Georgiadis" userId="58e2897f-120e-43d6-9fe0-d91c12c6ce8a" providerId="ADAL" clId="{F64D218E-6DA1-40A3-850D-4833B4769368}" dt="2024-10-10T12:01:58.400" v="1230" actId="700"/>
          <ac:spMkLst>
            <pc:docMk/>
            <pc:sldMk cId="1951648867" sldId="2145709053"/>
            <ac:spMk id="7" creationId="{FEAA632A-782E-449A-690F-5B4A39C95E63}"/>
          </ac:spMkLst>
        </pc:spChg>
        <pc:spChg chg="mod">
          <ac:chgData name="Ioannis Georgiadis" userId="58e2897f-120e-43d6-9fe0-d91c12c6ce8a" providerId="ADAL" clId="{F64D218E-6DA1-40A3-850D-4833B4769368}" dt="2024-10-11T06:57:44.657" v="1469" actId="20577"/>
          <ac:spMkLst>
            <pc:docMk/>
            <pc:sldMk cId="1951648867" sldId="2145709053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2872230766" sldId="2145709054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872230766" sldId="2145709054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2872230766" sldId="2145709054"/>
            <ac:spMk id="3" creationId="{CE86D69F-B109-27B6-131C-4ECB1B01FC59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872230766" sldId="2145709054"/>
            <ac:spMk id="4" creationId="{75582AAD-480E-5709-B7A8-9CAF3E124B48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872230766" sldId="2145709054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1T07:11:09.434" v="1786" actId="20577"/>
        <pc:sldMkLst>
          <pc:docMk/>
          <pc:sldMk cId="2653173361" sldId="2145709055"/>
        </pc:sldMkLst>
        <pc:spChg chg="mod ord">
          <ac:chgData name="Ioannis Georgiadis" userId="58e2897f-120e-43d6-9fe0-d91c12c6ce8a" providerId="ADAL" clId="{F64D218E-6DA1-40A3-850D-4833B4769368}" dt="2024-10-11T07:11:09.434" v="1786" actId="20577"/>
          <ac:spMkLst>
            <pc:docMk/>
            <pc:sldMk cId="2653173361" sldId="2145709055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2653173361" sldId="2145709055"/>
            <ac:spMk id="3" creationId="{45BD91BC-FF94-1D74-C16A-064239148824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653173361" sldId="2145709055"/>
            <ac:spMk id="4" creationId="{B684B3C5-6E8C-32EE-A020-2E437250A141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653173361" sldId="2145709055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1T06:59:45.953" v="1597" actId="5793"/>
          <ac:spMkLst>
            <pc:docMk/>
            <pc:sldMk cId="2653173361" sldId="2145709055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192263554" sldId="2145709056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92263554" sldId="2145709056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92263554" sldId="2145709056"/>
            <ac:spMk id="3" creationId="{B00E199B-F7EE-F77B-257A-A9810DD62A58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92263554" sldId="2145709056"/>
            <ac:spMk id="4" creationId="{2A316D42-0CF7-8C06-3C48-597D7284518C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92263554" sldId="2145709056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1540413581" sldId="2145709057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540413581" sldId="2145709057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540413581" sldId="2145709057"/>
            <ac:spMk id="3" creationId="{9F8B123B-AC57-8DAE-4CB9-60255F604AD5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540413581" sldId="2145709057"/>
            <ac:spMk id="4" creationId="{4BDD72D1-0E86-F46C-5E2B-9292FC74E8B8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540413581" sldId="2145709057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4161889590" sldId="2145709058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1889590" sldId="2145709058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4161889590" sldId="2145709058"/>
            <ac:spMk id="3" creationId="{1E5CB545-DA9D-ED97-5F21-CF88939C3064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1889590" sldId="2145709058"/>
            <ac:spMk id="4" creationId="{A7F797EC-4017-A1BE-35F6-688D655AF609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1889590" sldId="2145709058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0T11:14:03.376" v="107" actId="2711"/>
          <ac:spMkLst>
            <pc:docMk/>
            <pc:sldMk cId="4161889590" sldId="2145709058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1T07:06:20.583" v="1772" actId="20577"/>
        <pc:sldMkLst>
          <pc:docMk/>
          <pc:sldMk cId="204079009" sldId="2145709059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04079009" sldId="2145709059"/>
            <ac:spMk id="2" creationId="{C8734B86-DFD2-4D04-B7E6-E50F8C531BAD}"/>
          </ac:spMkLst>
        </pc:spChg>
        <pc:spChg chg="mod">
          <ac:chgData name="Ioannis Georgiadis" userId="58e2897f-120e-43d6-9fe0-d91c12c6ce8a" providerId="ADAL" clId="{F64D218E-6DA1-40A3-850D-4833B4769368}" dt="2024-10-11T07:06:20.583" v="1772" actId="20577"/>
          <ac:spMkLst>
            <pc:docMk/>
            <pc:sldMk cId="204079009" sldId="2145709059"/>
            <ac:spMk id="3" creationId="{55CB1696-2801-0EF1-C833-CBBB5A29F3D9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204079009" sldId="2145709059"/>
            <ac:spMk id="4" creationId="{B72E0579-CD56-C5DE-23B9-D25634973B9D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04079009" sldId="2145709059"/>
            <ac:spMk id="5" creationId="{8734898E-860D-4385-8D90-020659F4E62C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04079009" sldId="2145709059"/>
            <ac:spMk id="6" creationId="{6911D2FD-BADD-46BD-CE9C-2BB28998D2C7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1T07:00:37.972" v="1600" actId="115"/>
        <pc:sldMkLst>
          <pc:docMk/>
          <pc:sldMk cId="4265513261" sldId="2145709060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265513261" sldId="2145709060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4265513261" sldId="2145709060"/>
            <ac:spMk id="3" creationId="{9F41E0C2-0B45-CFF2-60DE-789F857CB037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265513261" sldId="2145709060"/>
            <ac:spMk id="4" creationId="{73B4DE6B-8C0A-DA02-026B-A8DC33AF1E70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265513261" sldId="2145709060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1T07:00:37.972" v="1600" actId="115"/>
          <ac:spMkLst>
            <pc:docMk/>
            <pc:sldMk cId="4265513261" sldId="2145709060"/>
            <ac:spMk id="46" creationId="{E844F79B-366D-050B-CDE7-00037EFD4E03}"/>
          </ac:spMkLst>
        </pc:spChg>
      </pc:sldChg>
      <pc:sldChg chg="addSp delSp modSp mod ord chgLayout">
        <pc:chgData name="Ioannis Georgiadis" userId="58e2897f-120e-43d6-9fe0-d91c12c6ce8a" providerId="ADAL" clId="{F64D218E-6DA1-40A3-850D-4833B4769368}" dt="2024-10-11T06:44:17.640" v="1322"/>
        <pc:sldMkLst>
          <pc:docMk/>
          <pc:sldMk cId="667387827" sldId="2145709062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667387827" sldId="2145709062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667387827" sldId="2145709062"/>
            <ac:spMk id="3" creationId="{E1D4B42C-052C-750F-29E1-E404579FC62E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667387827" sldId="2145709062"/>
            <ac:spMk id="4" creationId="{845BB6D0-B47E-6568-2F8D-6577EE78C72D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667387827" sldId="2145709062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0T11:52:55.783" v="885" actId="108"/>
          <ac:spMkLst>
            <pc:docMk/>
            <pc:sldMk cId="667387827" sldId="2145709062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551638605" sldId="2145709064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551638605" sldId="2145709064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551638605" sldId="2145709064"/>
            <ac:spMk id="3" creationId="{DF7D20D1-63DE-2DD5-B183-67F3E69E5062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551638605" sldId="2145709064"/>
            <ac:spMk id="4" creationId="{6DC60A5E-3BA1-0044-D12E-658B85F559E5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551638605" sldId="2145709064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0T07:43:31.179" v="17" actId="33524"/>
          <ac:spMkLst>
            <pc:docMk/>
            <pc:sldMk cId="551638605" sldId="2145709064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1120195169" sldId="2145709065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20195169" sldId="2145709065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120195169" sldId="2145709065"/>
            <ac:spMk id="3" creationId="{8BD2C79E-0954-7844-9382-878063FE68B3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20195169" sldId="2145709065"/>
            <ac:spMk id="4" creationId="{9242C0DE-4645-8F78-11C0-0BE6ADC9B03F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20195169" sldId="2145709065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1193285390" sldId="2145709066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93285390" sldId="2145709066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193285390" sldId="2145709066"/>
            <ac:spMk id="3" creationId="{416CAD70-C696-E579-1201-E9C168193E1C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93285390" sldId="2145709066"/>
            <ac:spMk id="4" creationId="{6A68CC3F-86BD-096B-6132-C7BD00133AA6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93285390" sldId="2145709066"/>
            <ac:spMk id="5" creationId="{8734898E-860D-4385-8D90-020659F4E62C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21:37.594" v="1303" actId="20577"/>
        <pc:sldMkLst>
          <pc:docMk/>
          <pc:sldMk cId="4038678695" sldId="2145709067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38678695" sldId="2145709067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4038678695" sldId="2145709067"/>
            <ac:spMk id="3" creationId="{E448DD85-ABE5-6481-00ED-0D2CD963714F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38678695" sldId="2145709067"/>
            <ac:spMk id="4" creationId="{C854664D-12AE-2F1B-878F-6A933629839B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38678695" sldId="2145709067"/>
            <ac:spMk id="5" creationId="{8734898E-860D-4385-8D90-020659F4E62C}"/>
          </ac:spMkLst>
        </pc:spChg>
        <pc:spChg chg="add mod">
          <ac:chgData name="Ioannis Georgiadis" userId="58e2897f-120e-43d6-9fe0-d91c12c6ce8a" providerId="ADAL" clId="{F64D218E-6DA1-40A3-850D-4833B4769368}" dt="2024-10-10T12:21:37.594" v="1303" actId="20577"/>
          <ac:spMkLst>
            <pc:docMk/>
            <pc:sldMk cId="4038678695" sldId="2145709067"/>
            <ac:spMk id="9" creationId="{9D7221A4-C76E-F5F9-49EF-688B5D7B580F}"/>
          </ac:spMkLst>
        </pc:spChg>
        <pc:picChg chg="del">
          <ac:chgData name="Ioannis Georgiadis" userId="58e2897f-120e-43d6-9fe0-d91c12c6ce8a" providerId="ADAL" clId="{F64D218E-6DA1-40A3-850D-4833B4769368}" dt="2024-10-10T12:19:04.919" v="1283" actId="478"/>
          <ac:picMkLst>
            <pc:docMk/>
            <pc:sldMk cId="4038678695" sldId="2145709067"/>
            <ac:picMk id="7" creationId="{E8DE5510-BBB4-1974-A25F-28CD8ACBD3CC}"/>
          </ac:picMkLst>
        </pc:picChg>
        <pc:picChg chg="add mod">
          <ac:chgData name="Ioannis Georgiadis" userId="58e2897f-120e-43d6-9fe0-d91c12c6ce8a" providerId="ADAL" clId="{F64D218E-6DA1-40A3-850D-4833B4769368}" dt="2024-10-10T12:20:04.623" v="1286" actId="1076"/>
          <ac:picMkLst>
            <pc:docMk/>
            <pc:sldMk cId="4038678695" sldId="2145709067"/>
            <ac:picMk id="8" creationId="{281E8DA5-0D7B-8526-679F-9802766D8918}"/>
          </ac:picMkLst>
        </pc:picChg>
      </pc:sldChg>
      <pc:sldChg chg="addSp delSp modSp mod chgLayout">
        <pc:chgData name="Ioannis Georgiadis" userId="58e2897f-120e-43d6-9fe0-d91c12c6ce8a" providerId="ADAL" clId="{F64D218E-6DA1-40A3-850D-4833B4769368}" dt="2024-10-10T12:01:33.276" v="1226" actId="700"/>
        <pc:sldMkLst>
          <pc:docMk/>
          <pc:sldMk cId="4164239902" sldId="2145709068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4239902" sldId="2145709068"/>
            <ac:spMk id="2" creationId="{C8734B86-DFD2-4D04-B7E6-E50F8C531BA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4164239902" sldId="2145709068"/>
            <ac:spMk id="3" creationId="{8A72242A-0EB3-E0E9-C37B-726ED894070B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4239902" sldId="2145709068"/>
            <ac:spMk id="4" creationId="{9C7F0EDE-C1B7-1AD7-EC23-EA4259D86128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164239902" sldId="2145709068"/>
            <ac:spMk id="5" creationId="{8734898E-860D-4385-8D90-020659F4E62C}"/>
          </ac:spMkLst>
        </pc:spChg>
        <pc:spChg chg="mod">
          <ac:chgData name="Ioannis Georgiadis" userId="58e2897f-120e-43d6-9fe0-d91c12c6ce8a" providerId="ADAL" clId="{F64D218E-6DA1-40A3-850D-4833B4769368}" dt="2024-10-10T11:56:19.913" v="886" actId="108"/>
          <ac:spMkLst>
            <pc:docMk/>
            <pc:sldMk cId="4164239902" sldId="2145709068"/>
            <ac:spMk id="46" creationId="{E844F79B-366D-050B-CDE7-00037EFD4E03}"/>
          </ac:spMkLst>
        </pc:spChg>
      </pc:sldChg>
      <pc:sldChg chg="addSp delSp modSp mod chgLayout">
        <pc:chgData name="Ioannis Georgiadis" userId="58e2897f-120e-43d6-9fe0-d91c12c6ce8a" providerId="ADAL" clId="{F64D218E-6DA1-40A3-850D-4833B4769368}" dt="2024-10-10T12:08:48.930" v="1274" actId="113"/>
        <pc:sldMkLst>
          <pc:docMk/>
          <pc:sldMk cId="339103477" sldId="2145709069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39103477" sldId="2145709069"/>
            <ac:spMk id="2" creationId="{C8734B86-DFD2-4D04-B7E6-E50F8C531BAD}"/>
          </ac:spMkLst>
        </pc:spChg>
        <pc:spChg chg="mod">
          <ac:chgData name="Ioannis Georgiadis" userId="58e2897f-120e-43d6-9fe0-d91c12c6ce8a" providerId="ADAL" clId="{F64D218E-6DA1-40A3-850D-4833B4769368}" dt="2024-10-10T12:08:48.930" v="1274" actId="113"/>
          <ac:spMkLst>
            <pc:docMk/>
            <pc:sldMk cId="339103477" sldId="2145709069"/>
            <ac:spMk id="3" creationId="{55CB1696-2801-0EF1-C833-CBBB5A29F3D9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339103477" sldId="2145709069"/>
            <ac:spMk id="4" creationId="{3A5F83BF-A37F-FC51-48CA-9192F0B125E6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39103477" sldId="2145709069"/>
            <ac:spMk id="5" creationId="{8734898E-860D-4385-8D90-020659F4E62C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39103477" sldId="2145709069"/>
            <ac:spMk id="6" creationId="{607346CA-B5AA-BB44-C3F9-9C561EC76B03}"/>
          </ac:spMkLst>
        </pc:spChg>
      </pc:sldChg>
      <pc:sldChg chg="addSp delSp modSp del mod chgLayout">
        <pc:chgData name="Ioannis Georgiadis" userId="58e2897f-120e-43d6-9fe0-d91c12c6ce8a" providerId="ADAL" clId="{F64D218E-6DA1-40A3-850D-4833B4769368}" dt="2024-10-10T12:04:36.606" v="1237" actId="47"/>
        <pc:sldMkLst>
          <pc:docMk/>
          <pc:sldMk cId="2734492248" sldId="2145709070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734492248" sldId="2145709070"/>
            <ac:spMk id="2" creationId="{DD8F8D73-5C87-AAC5-7A93-0DDFA7D15364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2734492248" sldId="2145709070"/>
            <ac:spMk id="3" creationId="{870D0863-FADF-4C9E-E1B5-F639A87FE121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734492248" sldId="2145709070"/>
            <ac:spMk id="4" creationId="{9A6D5455-6DAB-6CC4-6AA6-B005AA76097E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2734492248" sldId="2145709070"/>
            <ac:spMk id="5" creationId="{0D263F8A-C2BB-91A4-1A6E-C056098E8F49}"/>
          </ac:spMkLst>
        </pc:spChg>
        <pc:spChg chg="del">
          <ac:chgData name="Ioannis Georgiadis" userId="58e2897f-120e-43d6-9fe0-d91c12c6ce8a" providerId="ADAL" clId="{F64D218E-6DA1-40A3-850D-4833B4769368}" dt="2024-10-10T11:35:51.772" v="622" actId="478"/>
          <ac:spMkLst>
            <pc:docMk/>
            <pc:sldMk cId="2734492248" sldId="2145709070"/>
            <ac:spMk id="23" creationId="{853D6E96-3071-F4DA-751C-8E3E2175EFD2}"/>
          </ac:spMkLst>
        </pc:spChg>
      </pc:sldChg>
      <pc:sldChg chg="addSp delSp modSp del mod modClrScheme chgLayout">
        <pc:chgData name="Ioannis Georgiadis" userId="58e2897f-120e-43d6-9fe0-d91c12c6ce8a" providerId="ADAL" clId="{F64D218E-6DA1-40A3-850D-4833B4769368}" dt="2024-10-10T12:04:49.408" v="1238" actId="47"/>
        <pc:sldMkLst>
          <pc:docMk/>
          <pc:sldMk cId="1147915722" sldId="2145709071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47915722" sldId="2145709071"/>
            <ac:spMk id="2" creationId="{F3F61F6C-ED8B-4DAC-AA3C-638F1E92229D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1147915722" sldId="2145709071"/>
            <ac:spMk id="3" creationId="{46ED84F0-FBF5-590B-6A2D-7EA6F615E89B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47915722" sldId="2145709071"/>
            <ac:spMk id="4" creationId="{DDF2F2BB-4D9B-F864-B644-79EC2D35FC71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1147915722" sldId="2145709071"/>
            <ac:spMk id="6" creationId="{D2147466-BB65-B917-E628-219D7BF165E2}"/>
          </ac:spMkLst>
        </pc:spChg>
      </pc:sldChg>
      <pc:sldChg chg="addSp delSp modSp del mod modClrScheme chgLayout">
        <pc:chgData name="Ioannis Georgiadis" userId="58e2897f-120e-43d6-9fe0-d91c12c6ce8a" providerId="ADAL" clId="{F64D218E-6DA1-40A3-850D-4833B4769368}" dt="2024-10-10T12:05:08.197" v="1239" actId="47"/>
        <pc:sldMkLst>
          <pc:docMk/>
          <pc:sldMk cId="4072226827" sldId="2145709072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72226827" sldId="2145709072"/>
            <ac:spMk id="2" creationId="{B6CB703A-611E-A3C3-C342-6D5AFD440D52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4072226827" sldId="2145709072"/>
            <ac:spMk id="3" creationId="{5189FFC3-149E-02A4-71CB-16393AA2BEBB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72226827" sldId="2145709072"/>
            <ac:spMk id="4" creationId="{7033A95C-341C-2006-BFE1-C305D2DD45F6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72226827" sldId="2145709072"/>
            <ac:spMk id="5" creationId="{05E90FB2-F953-EBDB-C866-7614CD2851D1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4072226827" sldId="2145709072"/>
            <ac:spMk id="12" creationId="{6589F830-F42C-0FBC-823E-F10F8F7F11BA}"/>
          </ac:spMkLst>
        </pc:spChg>
      </pc:sldChg>
      <pc:sldChg chg="addSp delSp modSp add mod chgLayout">
        <pc:chgData name="Ioannis Georgiadis" userId="58e2897f-120e-43d6-9fe0-d91c12c6ce8a" providerId="ADAL" clId="{F64D218E-6DA1-40A3-850D-4833B4769368}" dt="2024-10-10T12:11:48.596" v="1280" actId="20577"/>
        <pc:sldMkLst>
          <pc:docMk/>
          <pc:sldMk cId="3251102765" sldId="2145709073"/>
        </pc:sldMkLst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251102765" sldId="2145709073"/>
            <ac:spMk id="2" creationId="{A6EC50E2-2FA6-EAEA-608D-4810BAE22105}"/>
          </ac:spMkLst>
        </pc:spChg>
        <pc:spChg chg="add del mod ord">
          <ac:chgData name="Ioannis Georgiadis" userId="58e2897f-120e-43d6-9fe0-d91c12c6ce8a" providerId="ADAL" clId="{F64D218E-6DA1-40A3-850D-4833B4769368}" dt="2024-10-10T12:01:11.292" v="1224" actId="700"/>
          <ac:spMkLst>
            <pc:docMk/>
            <pc:sldMk cId="3251102765" sldId="2145709073"/>
            <ac:spMk id="3" creationId="{E7586492-2151-EA04-8A31-E013CCCA2D4F}"/>
          </ac:spMkLst>
        </pc:spChg>
        <pc:spChg chg="add del 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251102765" sldId="2145709073"/>
            <ac:spMk id="4" creationId="{C18784D9-7D21-5358-8E67-8719124B666F}"/>
          </ac:spMkLst>
        </pc:spChg>
        <pc:spChg chg="mod ord">
          <ac:chgData name="Ioannis Georgiadis" userId="58e2897f-120e-43d6-9fe0-d91c12c6ce8a" providerId="ADAL" clId="{F64D218E-6DA1-40A3-850D-4833B4769368}" dt="2024-10-10T12:01:33.276" v="1226" actId="700"/>
          <ac:spMkLst>
            <pc:docMk/>
            <pc:sldMk cId="3251102765" sldId="2145709073"/>
            <ac:spMk id="5" creationId="{90B14D21-4BA9-4710-68BE-425D15A02AAF}"/>
          </ac:spMkLst>
        </pc:spChg>
        <pc:spChg chg="add del mod">
          <ac:chgData name="Ioannis Georgiadis" userId="58e2897f-120e-43d6-9fe0-d91c12c6ce8a" providerId="ADAL" clId="{F64D218E-6DA1-40A3-850D-4833B4769368}" dt="2024-10-10T12:05:35.407" v="1241" actId="478"/>
          <ac:spMkLst>
            <pc:docMk/>
            <pc:sldMk cId="3251102765" sldId="2145709073"/>
            <ac:spMk id="6" creationId="{0275F54B-DDC6-09F1-409F-BEBA2B7A4544}"/>
          </ac:spMkLst>
        </pc:spChg>
        <pc:spChg chg="mod">
          <ac:chgData name="Ioannis Georgiadis" userId="58e2897f-120e-43d6-9fe0-d91c12c6ce8a" providerId="ADAL" clId="{F64D218E-6DA1-40A3-850D-4833B4769368}" dt="2024-10-10T12:11:48.596" v="1280" actId="20577"/>
          <ac:spMkLst>
            <pc:docMk/>
            <pc:sldMk cId="3251102765" sldId="2145709073"/>
            <ac:spMk id="46" creationId="{2323DB72-FF71-BF34-7C1C-434C3EC6110F}"/>
          </ac:spMkLst>
        </pc:spChg>
      </pc:sldChg>
      <pc:sldChg chg="new del">
        <pc:chgData name="Ioannis Georgiadis" userId="58e2897f-120e-43d6-9fe0-d91c12c6ce8a" providerId="ADAL" clId="{F64D218E-6DA1-40A3-850D-4833B4769368}" dt="2024-10-10T12:00:52.644" v="1222" actId="47"/>
        <pc:sldMkLst>
          <pc:docMk/>
          <pc:sldMk cId="1664680297" sldId="2145709074"/>
        </pc:sldMkLst>
      </pc:sldChg>
      <pc:sldChg chg="ord">
        <pc:chgData name="Ioannis Georgiadis" userId="58e2897f-120e-43d6-9fe0-d91c12c6ce8a" providerId="ADAL" clId="{F64D218E-6DA1-40A3-850D-4833B4769368}" dt="2024-10-11T06:34:48.658" v="1307"/>
        <pc:sldMkLst>
          <pc:docMk/>
          <pc:sldMk cId="2112126328" sldId="2145709074"/>
        </pc:sldMkLst>
      </pc:sldChg>
      <pc:sldChg chg="new del">
        <pc:chgData name="Ioannis Georgiadis" userId="58e2897f-120e-43d6-9fe0-d91c12c6ce8a" providerId="ADAL" clId="{F64D218E-6DA1-40A3-850D-4833B4769368}" dt="2024-10-10T12:01:53.921" v="1229" actId="680"/>
        <pc:sldMkLst>
          <pc:docMk/>
          <pc:sldMk cId="2187114982" sldId="2145709074"/>
        </pc:sldMkLst>
      </pc:sldChg>
      <pc:sldChg chg="addSp delSp modSp add del mod modClrScheme chgLayout">
        <pc:chgData name="Ioannis Georgiadis" userId="58e2897f-120e-43d6-9fe0-d91c12c6ce8a" providerId="ADAL" clId="{F64D218E-6DA1-40A3-850D-4833B4769368}" dt="2024-10-10T12:05:17.862" v="1240" actId="47"/>
        <pc:sldMkLst>
          <pc:docMk/>
          <pc:sldMk cId="3624787029" sldId="2145709074"/>
        </pc:sldMkLst>
        <pc:spChg chg="mod ord">
          <ac:chgData name="Ioannis Georgiadis" userId="58e2897f-120e-43d6-9fe0-d91c12c6ce8a" providerId="ADAL" clId="{F64D218E-6DA1-40A3-850D-4833B4769368}" dt="2024-10-10T12:02:52.759" v="1234" actId="26606"/>
          <ac:spMkLst>
            <pc:docMk/>
            <pc:sldMk cId="3624787029" sldId="2145709074"/>
            <ac:spMk id="2" creationId="{08AECAA6-0666-2634-DF04-6A155F04AB9C}"/>
          </ac:spMkLst>
        </pc:spChg>
        <pc:spChg chg="add del mod ord">
          <ac:chgData name="Ioannis Georgiadis" userId="58e2897f-120e-43d6-9fe0-d91c12c6ce8a" providerId="ADAL" clId="{F64D218E-6DA1-40A3-850D-4833B4769368}" dt="2024-10-10T12:02:38.301" v="1233" actId="700"/>
          <ac:spMkLst>
            <pc:docMk/>
            <pc:sldMk cId="3624787029" sldId="2145709074"/>
            <ac:spMk id="3" creationId="{03D247F6-22A6-CBC3-54BC-907C4D477263}"/>
          </ac:spMkLst>
        </pc:spChg>
        <pc:spChg chg="add del mod ord">
          <ac:chgData name="Ioannis Georgiadis" userId="58e2897f-120e-43d6-9fe0-d91c12c6ce8a" providerId="ADAL" clId="{F64D218E-6DA1-40A3-850D-4833B4769368}" dt="2024-10-10T12:02:52.759" v="1234" actId="26606"/>
          <ac:spMkLst>
            <pc:docMk/>
            <pc:sldMk cId="3624787029" sldId="2145709074"/>
            <ac:spMk id="4" creationId="{E0917939-37A3-28F2-1466-513F88A8AEB9}"/>
          </ac:spMkLst>
        </pc:spChg>
        <pc:spChg chg="mod ord">
          <ac:chgData name="Ioannis Georgiadis" userId="58e2897f-120e-43d6-9fe0-d91c12c6ce8a" providerId="ADAL" clId="{F64D218E-6DA1-40A3-850D-4833B4769368}" dt="2024-10-10T12:02:52.759" v="1234" actId="26606"/>
          <ac:spMkLst>
            <pc:docMk/>
            <pc:sldMk cId="3624787029" sldId="2145709074"/>
            <ac:spMk id="5" creationId="{7C70F991-71E3-F01C-759D-897D71AE8CC8}"/>
          </ac:spMkLst>
        </pc:spChg>
        <pc:spChg chg="mod ord">
          <ac:chgData name="Ioannis Georgiadis" userId="58e2897f-120e-43d6-9fe0-d91c12c6ce8a" providerId="ADAL" clId="{F64D218E-6DA1-40A3-850D-4833B4769368}" dt="2024-10-10T12:02:52.776" v="1235" actId="27636"/>
          <ac:spMkLst>
            <pc:docMk/>
            <pc:sldMk cId="3624787029" sldId="2145709074"/>
            <ac:spMk id="46" creationId="{E21F0AB0-6251-516A-9F32-FAE17853A2E6}"/>
          </ac:spMkLst>
        </pc:spChg>
        <pc:spChg chg="add mod">
          <ac:chgData name="Ioannis Georgiadis" userId="58e2897f-120e-43d6-9fe0-d91c12c6ce8a" providerId="ADAL" clId="{F64D218E-6DA1-40A3-850D-4833B4769368}" dt="2024-10-10T12:02:52.759" v="1234" actId="26606"/>
          <ac:spMkLst>
            <pc:docMk/>
            <pc:sldMk cId="3624787029" sldId="2145709074"/>
            <ac:spMk id="51" creationId="{8D3CBEF9-971D-47C0-1D8E-DFCC6C1FAAF2}"/>
          </ac:spMkLst>
        </pc:spChg>
      </pc:sldChg>
      <pc:sldChg chg="addSp modSp add mod">
        <pc:chgData name="Ioannis Georgiadis" userId="58e2897f-120e-43d6-9fe0-d91c12c6ce8a" providerId="ADAL" clId="{F64D218E-6DA1-40A3-850D-4833B4769368}" dt="2024-10-11T06:43:01.645" v="1317" actId="1076"/>
        <pc:sldMkLst>
          <pc:docMk/>
          <pc:sldMk cId="1836035172" sldId="2145709076"/>
        </pc:sldMkLst>
        <pc:spChg chg="mod">
          <ac:chgData name="Ioannis Georgiadis" userId="58e2897f-120e-43d6-9fe0-d91c12c6ce8a" providerId="ADAL" clId="{F64D218E-6DA1-40A3-850D-4833B4769368}" dt="2024-10-11T06:32:42.887" v="1305" actId="6549"/>
          <ac:spMkLst>
            <pc:docMk/>
            <pc:sldMk cId="1836035172" sldId="2145709076"/>
            <ac:spMk id="3" creationId="{326E5F97-6F6B-C545-D305-36844A13B635}"/>
          </ac:spMkLst>
        </pc:spChg>
        <pc:picChg chg="add mod">
          <ac:chgData name="Ioannis Georgiadis" userId="58e2897f-120e-43d6-9fe0-d91c12c6ce8a" providerId="ADAL" clId="{F64D218E-6DA1-40A3-850D-4833B4769368}" dt="2024-10-11T06:43:01.645" v="1317" actId="1076"/>
          <ac:picMkLst>
            <pc:docMk/>
            <pc:sldMk cId="1836035172" sldId="2145709076"/>
            <ac:picMk id="6" creationId="{72562232-AE77-A9B9-4FA0-35D579DE0AA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jpe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TeamViewer Sans" panose="02000500000000030000" pitchFamily="2" charset="0"/>
              </a:defRPr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TeamViewer Sans" panose="02000500000000030000" pitchFamily="2" charset="0"/>
              </a:defRPr>
            </a:lvl1pPr>
          </a:lstStyle>
          <a:p>
            <a:fld id="{78ABF4F2-9FAF-2940-8E81-09DD2DC2C486}" type="datetimeFigureOut">
              <a:rPr lang="en-DE" smtClean="0"/>
              <a:pPr/>
              <a:t>10/11/2024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TeamViewer Sans" panose="02000500000000030000" pitchFamily="2" charset="0"/>
              </a:defRPr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TeamViewer Sans" panose="02000500000000030000" pitchFamily="2" charset="0"/>
              </a:defRPr>
            </a:lvl1pPr>
          </a:lstStyle>
          <a:p>
            <a:fld id="{16ADF9DE-C6F0-3249-B71F-14FC315E8F3C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6808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TeamViewer Sans" panose="02000500000000030000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TeamViewer Sans" panose="02000500000000030000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TeamViewer Sans" panose="02000500000000030000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TeamViewer Sans" panose="02000500000000030000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TeamViewer Sans" panose="0200050000000003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sv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sv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svg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16">
            <a:extLst>
              <a:ext uri="{FF2B5EF4-FFF2-40B4-BE49-F238E27FC236}">
                <a16:creationId xmlns:a16="http://schemas.microsoft.com/office/drawing/2014/main" id="{C8064206-B832-FE9E-3BEC-9146B84B1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1"/>
            <a:ext cx="12191997" cy="6857998"/>
          </a:xfrm>
          <a:prstGeom prst="rect">
            <a:avLst/>
          </a:prstGeom>
        </p:spPr>
      </p:pic>
      <p:sp>
        <p:nvSpPr>
          <p:cNvPr id="5" name="Rechteck 24">
            <a:extLst>
              <a:ext uri="{FF2B5EF4-FFF2-40B4-BE49-F238E27FC236}">
                <a16:creationId xmlns:a16="http://schemas.microsoft.com/office/drawing/2014/main" id="{4A7C28B8-3190-A5F1-4B89-13AA5C1EE423}"/>
              </a:ext>
            </a:extLst>
          </p:cNvPr>
          <p:cNvSpPr/>
          <p:nvPr userDrawn="1"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gradFill>
            <a:gsLst>
              <a:gs pos="100000">
                <a:schemeClr val="accent1">
                  <a:lumMod val="50000"/>
                </a:schemeClr>
              </a:gs>
              <a:gs pos="2000">
                <a:schemeClr val="accent2">
                  <a:alpha val="83000"/>
                </a:schemeClr>
              </a:gs>
              <a:gs pos="37000">
                <a:schemeClr val="accent1">
                  <a:alpha val="3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1E2045-8B45-D10B-D3B4-06115E64FF93}"/>
              </a:ext>
            </a:extLst>
          </p:cNvPr>
          <p:cNvSpPr/>
          <p:nvPr userDrawn="1"/>
        </p:nvSpPr>
        <p:spPr>
          <a:xfrm>
            <a:off x="1363808" y="0"/>
            <a:ext cx="9464385" cy="542492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B209C8-0DF9-A1E6-8D34-283E50B6D2DB}"/>
              </a:ext>
            </a:extLst>
          </p:cNvPr>
          <p:cNvSpPr/>
          <p:nvPr userDrawn="1"/>
        </p:nvSpPr>
        <p:spPr>
          <a:xfrm>
            <a:off x="2763769" y="5371814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accent2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3937CE9-DA75-D1FC-4E38-C6D3E4CF221E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2281238" y="4268136"/>
            <a:ext cx="2743200" cy="25480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6"/>
                </a:solidFill>
                <a:latin typeface="TeamViewer Sans" panose="02000500000000030000" pitchFamily="2" charset="0"/>
              </a:defRPr>
            </a:lvl1pPr>
          </a:lstStyle>
          <a:p>
            <a:fld id="{2ACF84E2-2B76-514C-A31C-843BE807F249}" type="datetime1">
              <a:rPr lang="de-DE" smtClean="0"/>
              <a:pPr/>
              <a:t>11.10.2024</a:t>
            </a:fld>
            <a:endParaRPr lang="en-DE"/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1914A510-9816-A339-3413-C76F88F7C3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1237" y="3204418"/>
            <a:ext cx="7601995" cy="928687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24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  <a:lvl2pPr>
              <a:defRPr sz="4000">
                <a:solidFill>
                  <a:schemeClr val="bg1"/>
                </a:solidFill>
              </a:defRPr>
            </a:lvl2pPr>
            <a:lvl3pPr>
              <a:defRPr sz="4000">
                <a:solidFill>
                  <a:schemeClr val="bg1"/>
                </a:solidFill>
              </a:defRPr>
            </a:lvl3pPr>
            <a:lvl4pPr>
              <a:defRPr sz="4000">
                <a:solidFill>
                  <a:schemeClr val="bg1"/>
                </a:solidFill>
              </a:defRPr>
            </a:lvl4pPr>
            <a:lvl5pPr>
              <a:defRPr sz="4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7544AC2-6C0C-4E88-4014-14AFB27B84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1519" y="1623934"/>
            <a:ext cx="7601996" cy="1532894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31EFC85-5307-298D-DD5B-A366716F836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281237" y="832670"/>
            <a:ext cx="2722938" cy="36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1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DAD666-4999-9524-734A-9123F494AABC}"/>
              </a:ext>
            </a:extLst>
          </p:cNvPr>
          <p:cNvSpPr/>
          <p:nvPr userDrawn="1"/>
        </p:nvSpPr>
        <p:spPr>
          <a:xfrm>
            <a:off x="838200" y="1453057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5010763-5CE8-4E5A-4FE8-451CC3970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574379B-E880-7CCE-3675-D463D60914F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CF06356-7E42-9AEA-C9B3-44455094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EF10A91-C672-AB22-3B13-425D575B9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788" y="1773238"/>
            <a:ext cx="4333240" cy="4392611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9134459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ox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81A11FE-FC04-9346-AFDE-7F150FDD2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238"/>
            <a:ext cx="10515600" cy="1868208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3604592-001E-475A-A8F4-42EC52BADFDB}"/>
              </a:ext>
            </a:extLst>
          </p:cNvPr>
          <p:cNvSpPr/>
          <p:nvPr userDrawn="1"/>
        </p:nvSpPr>
        <p:spPr>
          <a:xfrm>
            <a:off x="838198" y="3798336"/>
            <a:ext cx="10515601" cy="23675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de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cxnSp>
        <p:nvCxnSpPr>
          <p:cNvPr id="9" name="AutoShape 249">
            <a:extLst>
              <a:ext uri="{FF2B5EF4-FFF2-40B4-BE49-F238E27FC236}">
                <a16:creationId xmlns:a16="http://schemas.microsoft.com/office/drawing/2014/main" id="{A93C1256-1CC7-4517-8809-427973F76FD6}"/>
              </a:ext>
            </a:extLst>
          </p:cNvPr>
          <p:cNvCxnSpPr>
            <a:cxnSpLocks noChangeShapeType="1"/>
          </p:cNvCxnSpPr>
          <p:nvPr userDrawn="1"/>
        </p:nvCxnSpPr>
        <p:spPr bwMode="gray">
          <a:xfrm>
            <a:off x="4137210" y="4045484"/>
            <a:ext cx="0" cy="1859222"/>
          </a:xfrm>
          <a:prstGeom prst="straightConnector1">
            <a:avLst/>
          </a:prstGeom>
          <a:noFill/>
          <a:ln w="12700">
            <a:solidFill>
              <a:schemeClr val="bg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AutoShape 249">
            <a:extLst>
              <a:ext uri="{FF2B5EF4-FFF2-40B4-BE49-F238E27FC236}">
                <a16:creationId xmlns:a16="http://schemas.microsoft.com/office/drawing/2014/main" id="{B22EACF0-21C2-4B2E-B96C-F8533914BF14}"/>
              </a:ext>
            </a:extLst>
          </p:cNvPr>
          <p:cNvCxnSpPr>
            <a:cxnSpLocks noChangeShapeType="1"/>
          </p:cNvCxnSpPr>
          <p:nvPr userDrawn="1"/>
        </p:nvCxnSpPr>
        <p:spPr bwMode="gray">
          <a:xfrm>
            <a:off x="7799628" y="4045484"/>
            <a:ext cx="0" cy="1859222"/>
          </a:xfrm>
          <a:prstGeom prst="straightConnector1">
            <a:avLst/>
          </a:prstGeom>
          <a:noFill/>
          <a:ln w="12700">
            <a:solidFill>
              <a:schemeClr val="bg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3B5905F-2A9D-A0B0-F3E2-AD3C89122F67}"/>
              </a:ext>
            </a:extLst>
          </p:cNvPr>
          <p:cNvSpPr/>
          <p:nvPr userDrawn="1"/>
        </p:nvSpPr>
        <p:spPr>
          <a:xfrm>
            <a:off x="838200" y="1452110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3490D7B4-5FBC-897F-5FA3-23C951F208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560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41E1AD3-4935-2143-72C7-4AFAFD0FF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FA5DE587-C36C-3927-3422-C0CB44E06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928229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s with photo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197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08ACBD92-4268-7E44-AA58-4FB3E3A3664A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2973601" y="267584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1EA9451D-2AE9-9140-98C3-9A0040DE6D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2973600" y="177964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B5DE91EE-32B6-E04A-9145-B3E5674AAFB0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10459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45" name="Picture Placeholder 6">
            <a:extLst>
              <a:ext uri="{FF2B5EF4-FFF2-40B4-BE49-F238E27FC236}">
                <a16:creationId xmlns:a16="http://schemas.microsoft.com/office/drawing/2014/main" id="{54827517-D1CA-CC4F-80FE-8528CC76E8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104591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8EF7BD6-1A39-6040-A47E-279F8B17C6DF}"/>
              </a:ext>
            </a:extLst>
          </p:cNvPr>
          <p:cNvSpPr>
            <a:spLocks noGrp="1"/>
          </p:cNvSpPr>
          <p:nvPr>
            <p:ph type="body" sz="half" idx="29" hasCustomPrompt="1"/>
          </p:nvPr>
        </p:nvSpPr>
        <p:spPr>
          <a:xfrm>
            <a:off x="937221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C263A44F-E8DF-A548-B40F-5F24F2C8E31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372211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D7780-9F9D-3885-FF27-0CB064ADA10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B085722-7D30-3FE8-D0FA-D49973309B64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23840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1026461-5032-F39B-0437-C47A24B5AE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238401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C904E65E-1095-3973-028F-C665831E4B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38201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C36E3A2D-9104-26F2-C329-8E31216DAEC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971704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6" name="Text Placeholder 87">
            <a:extLst>
              <a:ext uri="{FF2B5EF4-FFF2-40B4-BE49-F238E27FC236}">
                <a16:creationId xmlns:a16="http://schemas.microsoft.com/office/drawing/2014/main" id="{6590726F-2DE1-366C-9B5F-CDE96EE71FE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09507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8DE39BBF-471C-BD83-BBB1-3074D18B655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243009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480BFF7E-D009-E8BF-9004-65BFEF1E3A6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9379846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577063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Colums with photo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D7780-9F9D-3885-FF27-0CB064ADA10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0B19BA2-4075-4588-240C-58292A8568AA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34719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C96AC4A-8713-C296-1890-AABD965A95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834718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E59BB17-7760-FFB7-30CF-979E6CBF5D8C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169213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8C2CA0F0-899C-8F1C-C89F-C112E587BAF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69212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D14E081-07E8-E6C6-5BEE-CDC98397677A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3503707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BFD369E-B878-A49E-C32F-99EDE08EA92D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03706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7C49683D-1177-959A-E292-F44B315E13E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BE97BF56-7DCA-4ACE-E913-3B8094B060D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503706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1" name="Text Placeholder 87">
            <a:extLst>
              <a:ext uri="{FF2B5EF4-FFF2-40B4-BE49-F238E27FC236}">
                <a16:creationId xmlns:a16="http://schemas.microsoft.com/office/drawing/2014/main" id="{1FFB6655-38FE-4B65-8F32-93239DF8906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169211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199C389C-6CB5-4D77-EDD6-ACF83AF618A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34718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8001283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s with photo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420F9BB-B817-90F0-419B-E3DEF4F2FBE4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112213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CD14740-A9B6-C09B-A557-B84D5049A19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12212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8E7623F-88AD-A77D-4865-5249FFA34421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4477872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607CBA60-D3D7-5222-A8A6-7D7D703C758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477871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6A36A9E0-918A-7E26-A9B8-5035528AC37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4970F4EA-5275-1E13-AE74-0295BACE96F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7254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904FEF53-0CEA-95B0-3DE1-9102FFBBD87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10688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5216301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s with photo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50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BC8B3791-DE85-6F87-98C3-A9387C777040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6312648" y="2673155"/>
            <a:ext cx="50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12B6204D-3968-4FAF-376F-B6E7AB0D6DE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312647" y="1776955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79959678-38ED-C7F8-D1F0-D725F7B3F7E1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50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CC566013-032D-0BAE-DFF2-53467C376E9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312647" y="3288653"/>
            <a:ext cx="50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63017541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 with Icons &amp; Info Section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480D78C-BEBB-E843-85EC-D4C76F75CFB6}"/>
              </a:ext>
            </a:extLst>
          </p:cNvPr>
          <p:cNvSpPr/>
          <p:nvPr userDrawn="1"/>
        </p:nvSpPr>
        <p:spPr>
          <a:xfrm>
            <a:off x="838200" y="342435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B3DC0F-2832-7D44-BFB7-D2B3DAAF22EA}"/>
              </a:ext>
            </a:extLst>
          </p:cNvPr>
          <p:cNvSpPr/>
          <p:nvPr userDrawn="1"/>
        </p:nvSpPr>
        <p:spPr>
          <a:xfrm>
            <a:off x="838200" y="177323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5D4478F-8E29-5442-8ECA-B2DE543F82E8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011218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1DCF8900-EC59-EC4E-8744-ACA45DEB4F3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193082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F48FC62-8832-1241-8250-F58854A47E43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649092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B7E795CF-E9F0-634F-A16A-6F126A413DC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581945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D2CDBFC-6E8D-354A-86EC-5705AECE2AD4}"/>
              </a:ext>
            </a:extLst>
          </p:cNvPr>
          <p:cNvSpPr/>
          <p:nvPr userDrawn="1"/>
        </p:nvSpPr>
        <p:spPr>
          <a:xfrm>
            <a:off x="6236817" y="342435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8D54581-0D35-B84B-BCD1-88FB73C3C7F6}"/>
              </a:ext>
            </a:extLst>
          </p:cNvPr>
          <p:cNvSpPr/>
          <p:nvPr userDrawn="1"/>
        </p:nvSpPr>
        <p:spPr>
          <a:xfrm>
            <a:off x="6236817" y="177323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6122BE65-9DE6-0E42-9770-3AF31A1FA28D}"/>
              </a:ext>
            </a:extLst>
          </p:cNvPr>
          <p:cNvSpPr>
            <a:spLocks noGrp="1"/>
          </p:cNvSpPr>
          <p:nvPr>
            <p:ph type="body" sz="half" idx="31" hasCustomPrompt="1"/>
          </p:nvPr>
        </p:nvSpPr>
        <p:spPr>
          <a:xfrm>
            <a:off x="7290205" y="2011218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9" name="Picture Placeholder 6">
            <a:extLst>
              <a:ext uri="{FF2B5EF4-FFF2-40B4-BE49-F238E27FC236}">
                <a16:creationId xmlns:a16="http://schemas.microsoft.com/office/drawing/2014/main" id="{8919E96A-8F0B-0B4E-842B-EC730EA8DFF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389280" y="193082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3AE5E9B-6537-EF4F-89E2-C62727E98FFA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7290205" y="3649092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3" name="Picture Placeholder 6">
            <a:extLst>
              <a:ext uri="{FF2B5EF4-FFF2-40B4-BE49-F238E27FC236}">
                <a16:creationId xmlns:a16="http://schemas.microsoft.com/office/drawing/2014/main" id="{78607CED-0AD5-9A4B-9217-54585C35BB1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389280" y="3581945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5AE6B1D-941F-E8D5-B0AD-435E1B903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1CA3AC-0F8C-9F11-EBDA-E1FD247C92DF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38ECDC-ABCD-954D-6785-37E3E10424B9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80FE13D0-24F1-AFFC-A947-A77A9AFB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C669E9-9A8B-85C1-9522-FD911B9C5C76}"/>
              </a:ext>
            </a:extLst>
          </p:cNvPr>
          <p:cNvSpPr/>
          <p:nvPr userDrawn="1"/>
        </p:nvSpPr>
        <p:spPr>
          <a:xfrm>
            <a:off x="0" y="5075478"/>
            <a:ext cx="12192000" cy="14144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C83DE7B-C899-989F-953A-6CDD6FF167C4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837751" y="5354524"/>
            <a:ext cx="10514462" cy="1938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97968904-82F8-3E0C-8A60-D4CA87CDBF3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7752" y="5657613"/>
            <a:ext cx="10514460" cy="508238"/>
          </a:xfrm>
        </p:spPr>
        <p:txBody>
          <a:bodyPr lIns="0" tIns="0" rIns="0" bIns="0" numCol="3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br>
              <a:rPr lang="en-DE"/>
            </a:br>
            <a:r>
              <a:rPr lang="en-DE"/>
              <a:t>This is a Placeholder</a:t>
            </a:r>
            <a:endParaRPr lang="en-GB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882E30F5-CACC-EE36-A06F-A81DF8AB63D2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91588" y="2381865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469631F4-9967-2BFD-56F8-BF65787339D3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288617" y="2381865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B071C0A6-6699-458A-0E26-2486B8779BA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8" y="4016944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5297C1FB-B44A-266F-1063-9DDAFCEA992F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7288617" y="4016944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135589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 with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4509E2-B7D7-0640-83D4-953B4C2672C4}"/>
              </a:ext>
            </a:extLst>
          </p:cNvPr>
          <p:cNvSpPr/>
          <p:nvPr userDrawn="1"/>
        </p:nvSpPr>
        <p:spPr>
          <a:xfrm>
            <a:off x="6659816" y="1920326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66DE030-8AB2-4C49-89E3-60839C14BC5D}"/>
              </a:ext>
            </a:extLst>
          </p:cNvPr>
          <p:cNvSpPr/>
          <p:nvPr userDrawn="1"/>
        </p:nvSpPr>
        <p:spPr>
          <a:xfrm>
            <a:off x="6659816" y="4719071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16273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799002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73862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201CF2A-8A0E-2D42-B6A1-62F43ACB1A09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713204" y="2203055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58125A79-0A57-ED43-BB6D-5AAF39B87A88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7713204" y="5001800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6" name="Picture Placeholder 6">
            <a:extLst>
              <a:ext uri="{FF2B5EF4-FFF2-40B4-BE49-F238E27FC236}">
                <a16:creationId xmlns:a16="http://schemas.microsoft.com/office/drawing/2014/main" id="{DCB7385B-FA5B-5141-A5EF-6225367DAD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812279" y="2077913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0E644B52-AA03-7E46-A710-48B3F560FDE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812279" y="488317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87D4382-310C-2CBB-0CF4-26D4C2E203EB}"/>
              </a:ext>
            </a:extLst>
          </p:cNvPr>
          <p:cNvSpPr/>
          <p:nvPr userDrawn="1"/>
        </p:nvSpPr>
        <p:spPr>
          <a:xfrm>
            <a:off x="6659816" y="332030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8878A13-F1C9-58BD-DBD2-03C88BA7812A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713204" y="3603034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4733FF5-2BDE-B578-C1B5-B1712AC196B9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2279" y="3477892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6A8854DE-9BF6-ED4B-507F-1E96BC23EAA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713204" y="1190944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14AA46EB-782E-FC9A-C946-1050C72C49C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13204" y="2588497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83814F51-6FF8-075D-DB14-BA868444FA9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713204" y="3990902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392865E9-1693-E9B9-6CE8-EA2550821CCB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5393174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59B98E6E-2293-382F-6D5E-3F69F6F2785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58609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with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25527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808256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83116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7C56E0-4921-53D2-3944-4AF1D316CCE4}"/>
              </a:ext>
            </a:extLst>
          </p:cNvPr>
          <p:cNvSpPr/>
          <p:nvPr userDrawn="1"/>
        </p:nvSpPr>
        <p:spPr>
          <a:xfrm>
            <a:off x="6659816" y="4416210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49CA200-7DD9-CD45-D166-5854F75740DE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713204" y="4698939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C540861C-8C99-6980-4E8B-4B4C1BFB4F0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2279" y="457379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F4D1F2-4335-313A-7A22-0F67A985D383}"/>
              </a:ext>
            </a:extLst>
          </p:cNvPr>
          <p:cNvSpPr/>
          <p:nvPr userDrawn="1"/>
        </p:nvSpPr>
        <p:spPr>
          <a:xfrm>
            <a:off x="6659816" y="2431367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209FB5C-2AF4-5C51-7ADD-3DEAF888C4E9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7713204" y="2714096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DA9DD817-4A98-521D-5FDE-16EF4B06886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812279" y="2588956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3B229B6B-BE19-17EC-8940-0F5B497F2E4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1206943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B3F6E287-D21E-1986-1CF5-61C7D16F49F3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713204" y="3115209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1" name="Text Placeholder 87">
            <a:extLst>
              <a:ext uri="{FF2B5EF4-FFF2-40B4-BE49-F238E27FC236}">
                <a16:creationId xmlns:a16="http://schemas.microsoft.com/office/drawing/2014/main" id="{469CC692-09BF-CE01-15A4-CF42C8C1260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713204" y="5097626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ABADEA8B-4B57-5D1E-3692-6B6B70F5253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252548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 with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4509E2-B7D7-0640-83D4-953B4C2672C4}"/>
              </a:ext>
            </a:extLst>
          </p:cNvPr>
          <p:cNvSpPr/>
          <p:nvPr userDrawn="1"/>
        </p:nvSpPr>
        <p:spPr>
          <a:xfrm>
            <a:off x="6659816" y="3511576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31411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814140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89000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201CF2A-8A0E-2D42-B6A1-62F43ACB1A09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713204" y="3794305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6" name="Picture Placeholder 6">
            <a:extLst>
              <a:ext uri="{FF2B5EF4-FFF2-40B4-BE49-F238E27FC236}">
                <a16:creationId xmlns:a16="http://schemas.microsoft.com/office/drawing/2014/main" id="{DCB7385B-FA5B-5141-A5EF-6225367DAD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812279" y="3669163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1D70339B-4766-8AD1-9FE8-2F6A5CC26C2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1212827"/>
            <a:ext cx="3639009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9989BE53-E80E-BA76-DBC6-8639FBBF0C2C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713204" y="4182172"/>
            <a:ext cx="3639009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77363A9C-B0BF-783D-0D86-63911F31BC4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4525926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 with narrow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4" name="Text Placeholder 87">
            <a:extLst>
              <a:ext uri="{FF2B5EF4-FFF2-40B4-BE49-F238E27FC236}">
                <a16:creationId xmlns:a16="http://schemas.microsoft.com/office/drawing/2014/main" id="{313B1AA2-DF9E-CB2C-E808-268CD859C91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0580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BB48BB4C-B744-50E9-A8AF-2A68C469E72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2754039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07B40041-FC7C-F3F3-089F-BC1994C3C13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866595" y="4171343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BE76E57D-53E8-312B-97DE-187ADEB3D4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66595" y="5603197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 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E46EDAE-C8A6-A88B-BE7C-B4F2E4184E8E}"/>
              </a:ext>
            </a:extLst>
          </p:cNvPr>
          <p:cNvSpPr/>
          <p:nvPr userDrawn="1"/>
        </p:nvSpPr>
        <p:spPr>
          <a:xfrm>
            <a:off x="7827011" y="4832729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1A0A84-2BD7-7137-544E-E37507B7E248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66595" y="5115458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D0891FB-38F9-A648-2A95-B448E6F67B2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979474" y="4990318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F31BB82-01BB-A790-934C-713C82F8B035}"/>
              </a:ext>
            </a:extLst>
          </p:cNvPr>
          <p:cNvSpPr/>
          <p:nvPr userDrawn="1"/>
        </p:nvSpPr>
        <p:spPr>
          <a:xfrm>
            <a:off x="7827011" y="3398198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6A71E6B-23EF-2A0C-7C6B-C342C0E3F588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3680927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2D07E9BE-D279-E217-40BF-9B72E1B32113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355578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F436BA0-3B6F-39DB-BDAD-0FDD07CDA333}"/>
              </a:ext>
            </a:extLst>
          </p:cNvPr>
          <p:cNvSpPr/>
          <p:nvPr userDrawn="1"/>
        </p:nvSpPr>
        <p:spPr>
          <a:xfrm>
            <a:off x="7827011" y="1983571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1080D62-E65F-DB0E-248F-60F6F35BD357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8866595" y="2266300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FC29960D-510F-9FB0-B7F9-5D8DF9D1F55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979474" y="2141160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0F6C5B47-19CC-423D-D53C-686E255C107E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6442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C388CC-3BD4-658B-576C-EE3E31A2783E}"/>
              </a:ext>
            </a:extLst>
          </p:cNvPr>
          <p:cNvSpPr/>
          <p:nvPr userDrawn="1"/>
        </p:nvSpPr>
        <p:spPr>
          <a:xfrm>
            <a:off x="712462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09C79D40-0426-3145-187E-05E9FD8FAC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1" y="0"/>
            <a:ext cx="4229179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8E7BD4F-7359-9D61-035B-F9125C9876D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C7BC9DD-729E-92DC-1D8F-18917E12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2C4A2AC-6080-B617-06DD-26E69342C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033" y="1773238"/>
            <a:ext cx="4229179" cy="4392611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4677919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with narrow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3B81B55E-253D-FB52-DF65-18D21B248CF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3005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A1460ACE-B273-A8A0-78AE-25F07B70C51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3119852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E68AE710-D766-9F44-E19A-464A531408F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866595" y="4934274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D64A86B-2578-E10B-6F21-7DF5CE3B911C}"/>
              </a:ext>
            </a:extLst>
          </p:cNvPr>
          <p:cNvSpPr/>
          <p:nvPr userDrawn="1"/>
        </p:nvSpPr>
        <p:spPr>
          <a:xfrm>
            <a:off x="7827011" y="234293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3D4870F-3B1E-0FA2-B87A-256B3E426240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66595" y="26256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9D8A2792-D354-B577-0305-6AA8BB69B027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979474" y="2500524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A0679B1-4935-3698-1761-5DC146BDA6AA}"/>
              </a:ext>
            </a:extLst>
          </p:cNvPr>
          <p:cNvSpPr/>
          <p:nvPr userDrawn="1"/>
        </p:nvSpPr>
        <p:spPr>
          <a:xfrm>
            <a:off x="7827011" y="4161129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529CFDEA-429D-5053-18D3-6276C2B2D5CE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4443858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5C24592B-36C1-FF8B-F177-E1A9C941C5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4318718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ABCDDB40-9DE2-6D5E-F64F-46556B95C82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898507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 with narrow Blue BG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32E59CC8-1030-F119-782A-70DA6CACC1E3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3005"/>
            <a:ext cx="2485618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DD3BC181-D7B6-527D-7172-6534ED3FE90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4177610"/>
            <a:ext cx="2485618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A0679B1-4935-3698-1761-5DC146BDA6AA}"/>
              </a:ext>
            </a:extLst>
          </p:cNvPr>
          <p:cNvSpPr/>
          <p:nvPr userDrawn="1"/>
        </p:nvSpPr>
        <p:spPr>
          <a:xfrm>
            <a:off x="7827011" y="3402040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529CFDEA-429D-5053-18D3-6276C2B2D5CE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3684769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5C24592B-36C1-FF8B-F177-E1A9C941C5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3558466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CD66EA26-CEC0-8AD7-BFBE-441B3A2C83C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6939045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w. 3 box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C8B4EB2-81C4-094C-821C-7CDEE34691C7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9113769" y="2660649"/>
            <a:ext cx="2238445" cy="588740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608590" y="2660649"/>
            <a:ext cx="2238445" cy="588740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0" name="Text Placeholder 87">
            <a:extLst>
              <a:ext uri="{FF2B5EF4-FFF2-40B4-BE49-F238E27FC236}">
                <a16:creationId xmlns:a16="http://schemas.microsoft.com/office/drawing/2014/main" id="{7E524761-2E43-9540-9B79-3AFFBE2E3E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08590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FBB8C271-27C3-E543-A09D-8631F0A002A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13768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411613A4-A1B4-094F-8DAD-55C859B3EF3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3324225" cy="6492873"/>
          </a:xfrm>
        </p:spPr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4103411" y="2660648"/>
            <a:ext cx="2238445" cy="588741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F84404C7-1248-6441-9D99-6FFA5FC93D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03411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5A9B51F-4299-004A-BE1D-065CC4994CB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103411" y="1773238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08590" y="1773238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38" name="Picture Placeholder 6">
            <a:extLst>
              <a:ext uri="{FF2B5EF4-FFF2-40B4-BE49-F238E27FC236}">
                <a16:creationId xmlns:a16="http://schemas.microsoft.com/office/drawing/2014/main" id="{B7548698-DFDE-064B-BE03-B53DD15690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13768" y="1773238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AF676D3-D26D-804A-8E04-BCB999525814}"/>
              </a:ext>
            </a:extLst>
          </p:cNvPr>
          <p:cNvSpPr/>
          <p:nvPr userDrawn="1"/>
        </p:nvSpPr>
        <p:spPr>
          <a:xfrm flipH="1">
            <a:off x="3324225" y="3428999"/>
            <a:ext cx="156554" cy="18891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E7EAF9-E444-B859-957B-81C17FBCE36A}"/>
              </a:ext>
            </a:extLst>
          </p:cNvPr>
          <p:cNvSpPr/>
          <p:nvPr userDrawn="1"/>
        </p:nvSpPr>
        <p:spPr>
          <a:xfrm>
            <a:off x="410341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AD90A10C-93D8-2B61-B756-A976B7A058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3411" y="0"/>
            <a:ext cx="7248802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A22656-6556-13DC-FE81-DE3F2CC39E74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3BBA4070-0C17-270D-1293-2B521B05B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562638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w. 3 Boxes Dar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3496D6-D7B8-8746-B5D6-161E7C031AE6}"/>
              </a:ext>
            </a:extLst>
          </p:cNvPr>
          <p:cNvSpPr/>
          <p:nvPr userDrawn="1"/>
        </p:nvSpPr>
        <p:spPr>
          <a:xfrm>
            <a:off x="6765063" y="337725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1FD23AD-BE8C-6B4B-858E-BCDCDFD44409}"/>
              </a:ext>
            </a:extLst>
          </p:cNvPr>
          <p:cNvSpPr/>
          <p:nvPr userDrawn="1"/>
        </p:nvSpPr>
        <p:spPr>
          <a:xfrm>
            <a:off x="6765063" y="482137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1F1837E-7358-544E-BAB1-3EE3AAF0F043}"/>
              </a:ext>
            </a:extLst>
          </p:cNvPr>
          <p:cNvSpPr/>
          <p:nvPr userDrawn="1"/>
        </p:nvSpPr>
        <p:spPr>
          <a:xfrm>
            <a:off x="6765063" y="198254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2CEFF16-8333-1940-9A96-E6B2A6C1F89E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818451" y="2220520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1EACF044-0F2C-9B4B-B44C-4296DC1D5D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18451" y="2614334"/>
            <a:ext cx="3533762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927119B6-83FC-2B43-95C5-BB76ADFE254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17526" y="214012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4067977-A5A5-374A-BA8D-6D63E63F228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818451" y="3601984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9FFC6E38-49DC-BD4F-B023-268412F033F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18451" y="3995796"/>
            <a:ext cx="3533762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E035719-64E1-064F-979F-6C9C4BC2697C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7818451" y="5052036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4" name="Text Placeholder 87">
            <a:extLst>
              <a:ext uri="{FF2B5EF4-FFF2-40B4-BE49-F238E27FC236}">
                <a16:creationId xmlns:a16="http://schemas.microsoft.com/office/drawing/2014/main" id="{2F235C44-C375-9E4F-BE21-84347E139B4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8450" y="5445850"/>
            <a:ext cx="3537099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8EEC32D0-04F5-AA40-9858-0EB4DF651E0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917526" y="353483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4CA3BF70-4EDE-3E4A-A9A6-6DA15B9BFFF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917526" y="4985478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0089A7-87F7-3043-9C62-C49DC6F861F0}"/>
              </a:ext>
            </a:extLst>
          </p:cNvPr>
          <p:cNvSpPr/>
          <p:nvPr userDrawn="1"/>
        </p:nvSpPr>
        <p:spPr>
          <a:xfrm flipH="1">
            <a:off x="6095286" y="2377956"/>
            <a:ext cx="156554" cy="3787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0487CD-3A7C-04C8-A6AC-FFB48F3BBFB9}"/>
              </a:ext>
            </a:extLst>
          </p:cNvPr>
          <p:cNvSpPr/>
          <p:nvPr userDrawn="1"/>
        </p:nvSpPr>
        <p:spPr>
          <a:xfrm>
            <a:off x="6765063" y="1453310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AA2FCC30-2966-39FB-13C5-E111DB53C3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5063" y="0"/>
            <a:ext cx="458715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FFF446C-B160-0555-0F9E-BA651738151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7A9F616F-6044-C7AE-4AF1-32184AF72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0666727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. 3 box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286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E2CAD9A-204B-A84B-A996-5257C45F9DA3}"/>
              </a:ext>
            </a:extLst>
          </p:cNvPr>
          <p:cNvSpPr/>
          <p:nvPr userDrawn="1"/>
        </p:nvSpPr>
        <p:spPr>
          <a:xfrm flipH="1">
            <a:off x="5938732" y="2377956"/>
            <a:ext cx="156554" cy="3787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3081F1F-895E-5883-3B04-D105978EAF06}"/>
              </a:ext>
            </a:extLst>
          </p:cNvPr>
          <p:cNvSpPr/>
          <p:nvPr userDrawn="1"/>
        </p:nvSpPr>
        <p:spPr>
          <a:xfrm>
            <a:off x="837752" y="337725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90EA597-45A4-75FE-7C6C-B8ED99F3ED3B}"/>
              </a:ext>
            </a:extLst>
          </p:cNvPr>
          <p:cNvSpPr/>
          <p:nvPr userDrawn="1"/>
        </p:nvSpPr>
        <p:spPr>
          <a:xfrm>
            <a:off x="837752" y="482137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E37BFDB-A4E5-3F66-AA98-6A5DEDD11A1E}"/>
              </a:ext>
            </a:extLst>
          </p:cNvPr>
          <p:cNvSpPr/>
          <p:nvPr userDrawn="1"/>
        </p:nvSpPr>
        <p:spPr>
          <a:xfrm>
            <a:off x="837752" y="198254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45583881-2D4E-A307-6B8F-A1CAD1133EF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140" y="2220520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4" name="Text Placeholder 87">
            <a:extLst>
              <a:ext uri="{FF2B5EF4-FFF2-40B4-BE49-F238E27FC236}">
                <a16:creationId xmlns:a16="http://schemas.microsoft.com/office/drawing/2014/main" id="{1B703278-E651-286D-02CD-7910D09E94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1140" y="2614334"/>
            <a:ext cx="38124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5" name="Picture Placeholder 6">
            <a:extLst>
              <a:ext uri="{FF2B5EF4-FFF2-40B4-BE49-F238E27FC236}">
                <a16:creationId xmlns:a16="http://schemas.microsoft.com/office/drawing/2014/main" id="{7F23D8C9-963F-2EE5-76D5-4E208D50F03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215" y="214012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1D70C292-8302-3B9B-32E4-AF02AA2EFD7C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140" y="3601984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7" name="Text Placeholder 87">
            <a:extLst>
              <a:ext uri="{FF2B5EF4-FFF2-40B4-BE49-F238E27FC236}">
                <a16:creationId xmlns:a16="http://schemas.microsoft.com/office/drawing/2014/main" id="{AFE30116-54B3-5AD6-5651-298B45E18EA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891140" y="3995796"/>
            <a:ext cx="38124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D3DDB4FC-010C-60E2-5B93-1AAAB80A9000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140" y="5052036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9" name="Text Placeholder 87">
            <a:extLst>
              <a:ext uri="{FF2B5EF4-FFF2-40B4-BE49-F238E27FC236}">
                <a16:creationId xmlns:a16="http://schemas.microsoft.com/office/drawing/2014/main" id="{F4EBB677-358B-9D40-3E50-7A8E4437291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891139" y="5445850"/>
            <a:ext cx="38160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0C3AFC07-F3C1-15D1-8EE1-4EECFA7D0A8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215" y="353483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71" name="Picture Placeholder 6">
            <a:extLst>
              <a:ext uri="{FF2B5EF4-FFF2-40B4-BE49-F238E27FC236}">
                <a16:creationId xmlns:a16="http://schemas.microsoft.com/office/drawing/2014/main" id="{E3CBEE1B-54C8-01B2-CF8F-76C0B3310B8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215" y="4985478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85DD94B-969A-F497-7D42-E640222BDCA9}"/>
              </a:ext>
            </a:extLst>
          </p:cNvPr>
          <p:cNvSpPr/>
          <p:nvPr userDrawn="1"/>
        </p:nvSpPr>
        <p:spPr>
          <a:xfrm>
            <a:off x="837752" y="1450514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5" name="Title 7">
            <a:extLst>
              <a:ext uri="{FF2B5EF4-FFF2-40B4-BE49-F238E27FC236}">
                <a16:creationId xmlns:a16="http://schemas.microsoft.com/office/drawing/2014/main" id="{6BD52B6B-6813-DC30-EA3B-EE731D67B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486650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93BC52-5440-3AED-66DB-30D06282918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E8E484F4-BC06-A511-51C6-8514F929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865658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 w. two Boxe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FC9076CF-BB1E-7E47-964E-0EC6F4E905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198" y="1983199"/>
            <a:ext cx="5073093" cy="1743898"/>
          </a:xfrm>
        </p:spPr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51D970A7-B369-4144-B2BB-9C1EA7C306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198" y="3904994"/>
            <a:ext cx="5073093" cy="1743898"/>
          </a:xfrm>
        </p:spPr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1C2DC5-7B8A-454B-88D3-D19003FC025B}"/>
              </a:ext>
            </a:extLst>
          </p:cNvPr>
          <p:cNvSpPr/>
          <p:nvPr userDrawn="1"/>
        </p:nvSpPr>
        <p:spPr>
          <a:xfrm>
            <a:off x="6280709" y="3904994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7933579-2EFC-3141-B0D9-99160133C661}"/>
              </a:ext>
            </a:extLst>
          </p:cNvPr>
          <p:cNvSpPr/>
          <p:nvPr userDrawn="1"/>
        </p:nvSpPr>
        <p:spPr>
          <a:xfrm>
            <a:off x="6280709" y="1984423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87154A2-9171-5848-A68D-3B673711D7B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334097" y="2222403"/>
            <a:ext cx="4019703" cy="249299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B89164BA-3000-2045-BAE1-EE1EA8D6165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34097" y="2629461"/>
            <a:ext cx="4019703" cy="109763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3" name="Picture Placeholder 6">
            <a:extLst>
              <a:ext uri="{FF2B5EF4-FFF2-40B4-BE49-F238E27FC236}">
                <a16:creationId xmlns:a16="http://schemas.microsoft.com/office/drawing/2014/main" id="{0716D4C8-4EDE-1A42-B1B0-5709A8558C4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433172" y="2142012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FD3EA9D1-FA8B-364D-A9D7-250CC88DE34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334097" y="4129728"/>
            <a:ext cx="4019703" cy="249299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59F44A4C-9210-B54F-8C7C-E005ABEA2ED2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3172" y="4062581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305A9B78-F0EA-D369-69A9-E1F4B42A45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2" y="0"/>
            <a:ext cx="10516048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E16E5-55B7-838A-DE41-ACBE5CD1178F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8495C8-2FE8-6CCF-14BB-4909CA3FD45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F983E98C-AEA1-9CC5-308F-56CF290E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F7C158AF-0D4B-20E4-8958-895181A446F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334097" y="4536786"/>
            <a:ext cx="4019703" cy="109763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2796041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. Thre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FC9076CF-BB1E-7E47-964E-0EC6F4E905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198" y="1773239"/>
            <a:ext cx="10515602" cy="2099912"/>
          </a:xfrm>
        </p:spPr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1C2DC5-7B8A-454B-88D3-D19003FC025B}"/>
              </a:ext>
            </a:extLst>
          </p:cNvPr>
          <p:cNvSpPr/>
          <p:nvPr userDrawn="1"/>
        </p:nvSpPr>
        <p:spPr>
          <a:xfrm>
            <a:off x="1511199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FD3EA9D1-FA8B-364D-A9D7-250CC88DE34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511199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9" name="Text Placeholder 87">
            <a:extLst>
              <a:ext uri="{FF2B5EF4-FFF2-40B4-BE49-F238E27FC236}">
                <a16:creationId xmlns:a16="http://schemas.microsoft.com/office/drawing/2014/main" id="{A4A4669F-A803-E94B-9602-9994226DCC7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11199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59F44A4C-9210-B54F-8C7C-E005ABEA2ED2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63662" y="363667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84D0B63-A579-BB47-ABE1-13390BFF8214}"/>
              </a:ext>
            </a:extLst>
          </p:cNvPr>
          <p:cNvSpPr/>
          <p:nvPr userDrawn="1"/>
        </p:nvSpPr>
        <p:spPr>
          <a:xfrm>
            <a:off x="4848821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CA52275-30B8-874C-9237-BE54EC6088BE}"/>
              </a:ext>
            </a:extLst>
          </p:cNvPr>
          <p:cNvSpPr>
            <a:spLocks noGrp="1"/>
          </p:cNvSpPr>
          <p:nvPr>
            <p:ph type="body" sz="half" idx="31" hasCustomPrompt="1"/>
          </p:nvPr>
        </p:nvSpPr>
        <p:spPr>
          <a:xfrm>
            <a:off x="4848821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6C2BC431-8577-F14E-820A-79FA04ABE82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01284" y="363667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0FDDEE-88E6-F045-883C-C13F0D7BF8D4}"/>
              </a:ext>
            </a:extLst>
          </p:cNvPr>
          <p:cNvSpPr/>
          <p:nvPr userDrawn="1"/>
        </p:nvSpPr>
        <p:spPr>
          <a:xfrm>
            <a:off x="8168641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BC8376-9ADE-4741-BEC0-3284D0A98548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8168641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1" name="Picture Placeholder 6">
            <a:extLst>
              <a:ext uri="{FF2B5EF4-FFF2-40B4-BE49-F238E27FC236}">
                <a16:creationId xmlns:a16="http://schemas.microsoft.com/office/drawing/2014/main" id="{74C272C3-83E5-104C-B346-98834FC23CD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321104" y="3636679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788D847A-89AC-B3FA-A58F-6C7A4F331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560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EA580D-AC0C-8908-11E1-5F771D5B30BA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4849B8-A959-F685-0E69-AEF4125C26D3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F508EB2C-3A0D-597F-F1EC-E1B60F5B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C1A87768-47B8-3386-2F50-A23E55982B1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848821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8F3E10E9-B16E-D6F1-D3C8-7C9FBB6FE9B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167054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1007778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. 3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8AF00-7C11-9C3B-7801-648677E2035D}"/>
              </a:ext>
            </a:extLst>
          </p:cNvPr>
          <p:cNvSpPr/>
          <p:nvPr userDrawn="1"/>
        </p:nvSpPr>
        <p:spPr>
          <a:xfrm>
            <a:off x="0" y="3429000"/>
            <a:ext cx="12191999" cy="30992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46FF0E7-B8EE-E54C-A830-27C5B6A1E097}"/>
              </a:ext>
            </a:extLst>
          </p:cNvPr>
          <p:cNvSpPr/>
          <p:nvPr userDrawn="1"/>
        </p:nvSpPr>
        <p:spPr>
          <a:xfrm>
            <a:off x="1244876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36DE439-0ACC-D644-A974-DED8B9BB858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1" y="4152900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BD722F4C-EC72-DD4C-9D1E-68C7ACB6912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7751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3F4FAD1F-F7B1-C14C-A31E-754C62E9D8E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516113" y="3045226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14E7E27-6C0D-114D-AB7C-A00ABAFF12FA}"/>
              </a:ext>
            </a:extLst>
          </p:cNvPr>
          <p:cNvSpPr/>
          <p:nvPr userDrawn="1"/>
        </p:nvSpPr>
        <p:spPr>
          <a:xfrm>
            <a:off x="3556479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B02ED932-861A-3B46-BDAC-BCC9892913D0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3149354" y="4156263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5" name="Picture Placeholder 6">
            <a:extLst>
              <a:ext uri="{FF2B5EF4-FFF2-40B4-BE49-F238E27FC236}">
                <a16:creationId xmlns:a16="http://schemas.microsoft.com/office/drawing/2014/main" id="{4C2DA7CF-BDD8-AC4B-9444-959FDB29407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827716" y="3045226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A45D98E-82DF-F643-87EB-B33B72A71407}"/>
              </a:ext>
            </a:extLst>
          </p:cNvPr>
          <p:cNvSpPr/>
          <p:nvPr userDrawn="1"/>
        </p:nvSpPr>
        <p:spPr>
          <a:xfrm>
            <a:off x="5868082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77761444-4905-2A4B-9456-DF9E4379291A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460957" y="4156263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9" name="Picture Placeholder 6">
            <a:extLst>
              <a:ext uri="{FF2B5EF4-FFF2-40B4-BE49-F238E27FC236}">
                <a16:creationId xmlns:a16="http://schemas.microsoft.com/office/drawing/2014/main" id="{552E7352-776E-7744-96EB-9A29ED80B45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39319" y="3045226"/>
            <a:ext cx="723900" cy="7239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800" b="0" i="0">
                <a:solidFill>
                  <a:schemeClr val="tx1"/>
                </a:solidFill>
              </a:defRPr>
            </a:lvl1pPr>
          </a:lstStyle>
          <a:p>
            <a:endParaRPr lang="en-DE"/>
          </a:p>
        </p:txBody>
      </p:sp>
      <p:sp>
        <p:nvSpPr>
          <p:cNvPr id="60" name="Picture Placeholder 3">
            <a:extLst>
              <a:ext uri="{FF2B5EF4-FFF2-40B4-BE49-F238E27FC236}">
                <a16:creationId xmlns:a16="http://schemas.microsoft.com/office/drawing/2014/main" id="{2501C6E6-EA1F-534C-AD2D-6F01746EF3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1237" y="512762"/>
            <a:ext cx="3252564" cy="5653087"/>
          </a:xfrm>
        </p:spPr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667E4FAB-5E15-2880-DEC8-4D1DFFDC7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6631067" cy="1443600"/>
          </a:xfrm>
        </p:spPr>
        <p:txBody>
          <a:bodyPr/>
          <a:lstStyle>
            <a:lvl1pPr>
              <a:buClr>
                <a:schemeClr val="bg1"/>
              </a:buCl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F401BDA6-3790-3821-9892-B0EE1BFD122E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buClr>
                <a:schemeClr val="bg1"/>
              </a:buClr>
              <a:defRPr/>
            </a:lvl1pPr>
          </a:lstStyle>
          <a:p>
            <a:endParaRPr lang="en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E1060C-012F-874C-1AD8-B1D8CF10E09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1778DAD1-934E-0715-5AB2-2094DD76D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A1698EB-8964-2E48-F941-FF4275B0994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160116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9ADEE32E-0D03-748A-FCAD-29DF55D1B89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460957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765185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Photos w. Thre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C3BB28E-A619-AC29-30B9-C48F91C59FE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91589" y="2839185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3241BE21-6100-4288-6C84-DB3DFC91E54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891589" y="4137166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E06DA6CF-92F8-585B-72F2-13671D7128E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9" y="5451815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480D78C-BEBB-E843-85EC-D4C76F75CFB6}"/>
              </a:ext>
            </a:extLst>
          </p:cNvPr>
          <p:cNvSpPr/>
          <p:nvPr userDrawn="1"/>
        </p:nvSpPr>
        <p:spPr>
          <a:xfrm>
            <a:off x="838200" y="355972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3441B8-8493-FF44-B4B1-B3C85094CF3F}"/>
              </a:ext>
            </a:extLst>
          </p:cNvPr>
          <p:cNvSpPr/>
          <p:nvPr userDrawn="1"/>
        </p:nvSpPr>
        <p:spPr>
          <a:xfrm>
            <a:off x="838200" y="485857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B3DC0F-2832-7D44-BFB7-D2B3DAAF22EA}"/>
              </a:ext>
            </a:extLst>
          </p:cNvPr>
          <p:cNvSpPr/>
          <p:nvPr userDrawn="1"/>
        </p:nvSpPr>
        <p:spPr>
          <a:xfrm>
            <a:off x="838200" y="225268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5D4478F-8E29-5442-8ECA-B2DE543F82E8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490668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1DCF8900-EC59-EC4E-8744-ACA45DEB4F3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241027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F48FC62-8832-1241-8250-F58854A47E43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784454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9DED979E-A225-AD45-8CA0-FF88632576B4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588" y="5089241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B7E795CF-E9F0-634F-A16A-6F126A413DC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717307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7" name="Picture Placeholder 6">
            <a:extLst>
              <a:ext uri="{FF2B5EF4-FFF2-40B4-BE49-F238E27FC236}">
                <a16:creationId xmlns:a16="http://schemas.microsoft.com/office/drawing/2014/main" id="{BE532BB5-9CA7-2147-ACA1-1C3980AEE9D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663" y="5022683"/>
            <a:ext cx="474205" cy="474205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7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38" name="Picture Placeholder 2">
            <a:extLst>
              <a:ext uri="{FF2B5EF4-FFF2-40B4-BE49-F238E27FC236}">
                <a16:creationId xmlns:a16="http://schemas.microsoft.com/office/drawing/2014/main" id="{4565BDB6-4AC6-BE40-8B77-76ED7AD0B21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667500" y="512762"/>
            <a:ext cx="2704238" cy="386489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4EFD38F5-66D2-534D-91A5-684C7443C4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83299" y="512762"/>
            <a:ext cx="2708701" cy="2646646"/>
          </a:xfrm>
        </p:spPr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D961FDDE-6C13-D24A-9562-176C813285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83299" y="3270970"/>
            <a:ext cx="2708701" cy="2892494"/>
          </a:xfrm>
        </p:spPr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647F2956-E80F-3B47-8186-81ED3C6414D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667500" y="4489216"/>
            <a:ext cx="2704238" cy="167424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418C053-D034-C645-8A50-619F66BA8B12}"/>
              </a:ext>
            </a:extLst>
          </p:cNvPr>
          <p:cNvSpPr/>
          <p:nvPr userDrawn="1"/>
        </p:nvSpPr>
        <p:spPr>
          <a:xfrm flipH="1">
            <a:off x="6565725" y="2839185"/>
            <a:ext cx="101775" cy="10887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618385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. Thre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4121405" y="3395614"/>
            <a:ext cx="101775" cy="10887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1E13D91-59A9-AC45-88F4-5E07DDAB063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" y="3144074"/>
            <a:ext cx="3280258" cy="2370125"/>
          </a:xfrm>
        </p:spPr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543C9F-DA77-B24C-A7F5-DD36488120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1089964"/>
            <a:ext cx="5256212" cy="967435"/>
          </a:xfrm>
          <a:prstGeom prst="rect">
            <a:avLst/>
          </a:prstGeom>
        </p:spPr>
        <p:txBody>
          <a:bodyPr anchor="b"/>
          <a:lstStyle>
            <a:lvl1pPr algn="r">
              <a:defRPr sz="32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723990-9640-534A-9FBF-476A5E99E895}"/>
              </a:ext>
            </a:extLst>
          </p:cNvPr>
          <p:cNvSpPr/>
          <p:nvPr userDrawn="1"/>
        </p:nvSpPr>
        <p:spPr>
          <a:xfrm rot="5400000">
            <a:off x="5786270" y="1523342"/>
            <a:ext cx="967433" cy="100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9" name="Picture Placeholder 6">
            <a:extLst>
              <a:ext uri="{FF2B5EF4-FFF2-40B4-BE49-F238E27FC236}">
                <a16:creationId xmlns:a16="http://schemas.microsoft.com/office/drawing/2014/main" id="{658BE6AC-DA79-2C4D-A511-CD75D1D355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55871" y="3144074"/>
            <a:ext cx="3280258" cy="2370125"/>
          </a:xfrm>
        </p:spPr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62B3008C-6845-6747-9690-59D8E5F91C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071953" y="3144074"/>
            <a:ext cx="3280258" cy="2370125"/>
          </a:xfrm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C0769EC-11E9-4D45-9866-B2508A733495}"/>
              </a:ext>
            </a:extLst>
          </p:cNvPr>
          <p:cNvSpPr/>
          <p:nvPr userDrawn="1"/>
        </p:nvSpPr>
        <p:spPr>
          <a:xfrm flipH="1">
            <a:off x="11352211" y="4198252"/>
            <a:ext cx="101775" cy="10887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3" name="Text Placeholder 87">
            <a:extLst>
              <a:ext uri="{FF2B5EF4-FFF2-40B4-BE49-F238E27FC236}">
                <a16:creationId xmlns:a16="http://schemas.microsoft.com/office/drawing/2014/main" id="{73642B89-1A01-6548-BD87-15CCCA0D7E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7843" y="1089969"/>
            <a:ext cx="4834368" cy="96743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defRPr sz="16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A43-C3B6-798F-3EEA-C89F369853F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Slide Number Placeholder 12">
            <a:extLst>
              <a:ext uri="{FF2B5EF4-FFF2-40B4-BE49-F238E27FC236}">
                <a16:creationId xmlns:a16="http://schemas.microsoft.com/office/drawing/2014/main" id="{60F25F42-6A39-0497-8215-07DDA0FA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05699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. Subheadlin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2DBB6A3-9918-DFC6-E344-E529DE2F37E8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4" name="Title 7">
            <a:extLst>
              <a:ext uri="{FF2B5EF4-FFF2-40B4-BE49-F238E27FC236}">
                <a16:creationId xmlns:a16="http://schemas.microsoft.com/office/drawing/2014/main" id="{1C5C9427-D8FB-2F1B-D89E-9DA3DE3FBF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947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9753391-9B98-BE64-90F5-036A1662294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3F5035-A22F-E93F-448B-A886606E8E0C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0BDC5BB9-878C-566A-D6AB-0FC77E1DB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87">
            <a:extLst>
              <a:ext uri="{FF2B5EF4-FFF2-40B4-BE49-F238E27FC236}">
                <a16:creationId xmlns:a16="http://schemas.microsoft.com/office/drawing/2014/main" id="{8385A9FA-0FC6-55D1-80B8-4EAE433DA2A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620011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w.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7DA187-3B2D-3643-BC97-374568133DBB}"/>
              </a:ext>
            </a:extLst>
          </p:cNvPr>
          <p:cNvSpPr/>
          <p:nvPr userDrawn="1"/>
        </p:nvSpPr>
        <p:spPr>
          <a:xfrm flipH="1">
            <a:off x="6095286" y="2377956"/>
            <a:ext cx="156554" cy="3787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39BBD1-BD8A-2FDC-E698-72E8C9683755}"/>
              </a:ext>
            </a:extLst>
          </p:cNvPr>
          <p:cNvSpPr/>
          <p:nvPr userDrawn="1"/>
        </p:nvSpPr>
        <p:spPr>
          <a:xfrm>
            <a:off x="7124620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4D817316-5637-017F-E619-916935E64C1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125781" y="1773238"/>
            <a:ext cx="4226432" cy="4392612"/>
          </a:xfrm>
        </p:spPr>
        <p:txBody>
          <a:bodyPr lIns="0" rIns="90000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52EC33-F8AC-2F19-276E-C662AA649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0" y="0"/>
            <a:ext cx="4226433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F35F355-03CB-433B-0D5A-A4BC04EAC21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3EEA932C-F1F7-C584-1CF4-6922A642B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588491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.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286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F285CB-5AA5-1C43-9BCF-6D90E8205B3E}"/>
              </a:ext>
            </a:extLst>
          </p:cNvPr>
          <p:cNvSpPr/>
          <p:nvPr userDrawn="1"/>
        </p:nvSpPr>
        <p:spPr>
          <a:xfrm flipH="1">
            <a:off x="5938732" y="2377956"/>
            <a:ext cx="156554" cy="3787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43B38E3B-F285-2DD7-C066-649EFD36CB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73238"/>
            <a:ext cx="4333240" cy="4392612"/>
          </a:xfrm>
        </p:spPr>
        <p:txBody>
          <a:bodyPr lIns="0" rIns="90000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3E1476CB-C988-3612-751E-6895BA3C5E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4333239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7801F1-13E9-F580-97FD-39006B09699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C87350-A911-C2FE-DA68-CD951537FBFA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04C8C9D7-F66B-5084-FE60-69CECB55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259581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.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3C95A-2353-EE46-B5AA-5D138E340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773238"/>
            <a:ext cx="6172200" cy="4087812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 sz="3200" b="0" i="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195972-6827-B94B-9252-169F822A1260}"/>
              </a:ext>
            </a:extLst>
          </p:cNvPr>
          <p:cNvSpPr/>
          <p:nvPr userDrawn="1"/>
        </p:nvSpPr>
        <p:spPr>
          <a:xfrm flipH="1">
            <a:off x="11352212" y="3597794"/>
            <a:ext cx="156554" cy="18891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BC1442F-CEC2-9817-5960-FAD22AA960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5173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F7ECCAE-A2B7-6CA2-382F-6CF9078874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14A0F1-244A-AF18-446A-5DBB9E0F563F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196E31A6-1F79-801E-D788-75F7D006C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CD44934-2C44-6CAB-C194-18B05949C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70624"/>
            <a:ext cx="3932237" cy="4395226"/>
          </a:xfrm>
        </p:spPr>
        <p:txBody>
          <a:bodyPr lIns="0" rIns="90000">
            <a:noAutofit/>
          </a:bodyPr>
          <a:lstStyle>
            <a:lvl1pPr marL="0" indent="0">
              <a:buClr>
                <a:schemeClr val="bg1"/>
              </a:buClr>
              <a:buNone/>
              <a:defRPr sz="1600" b="0" i="0">
                <a:solidFill>
                  <a:schemeClr val="bg1"/>
                </a:solidFill>
              </a:defRPr>
            </a:lvl1pPr>
            <a:lvl2pPr marL="742950" indent="-285750">
              <a:buClr>
                <a:schemeClr val="bg1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2pPr>
            <a:lvl3pPr marL="1085850" indent="-171450">
              <a:buClr>
                <a:schemeClr val="bg1"/>
              </a:buClr>
              <a:buFont typeface="Arial" panose="020B0604020202020204" pitchFamily="34" charset="0"/>
              <a:buChar char="•"/>
              <a:defRPr sz="1200" b="0" i="0">
                <a:solidFill>
                  <a:schemeClr val="bg1"/>
                </a:solidFill>
              </a:defRPr>
            </a:lvl3pPr>
            <a:lvl4pPr marL="1543050" indent="-171450">
              <a:buClr>
                <a:schemeClr val="bg1"/>
              </a:buClr>
              <a:buFont typeface="Arial" panose="020B0604020202020204" pitchFamily="34" charset="0"/>
              <a:buChar char="•"/>
              <a:defRPr sz="1000" b="0" i="0">
                <a:solidFill>
                  <a:schemeClr val="bg1"/>
                </a:solidFill>
              </a:defRPr>
            </a:lvl4pPr>
            <a:lvl5pPr marL="2000250" indent="-171450">
              <a:buClr>
                <a:schemeClr val="bg1"/>
              </a:buClr>
              <a:buFont typeface="Arial" panose="020B0604020202020204" pitchFamily="34" charset="0"/>
              <a:buChar char="•"/>
              <a:defRPr sz="1000" b="0" i="0">
                <a:solidFill>
                  <a:schemeClr val="bg1"/>
                </a:solidFill>
              </a:defRPr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14442568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s w.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647F2956-E80F-3B47-8186-81ED3C6414D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204210" y="4491602"/>
            <a:ext cx="5148000" cy="1674248"/>
          </a:xfrm>
        </p:spPr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60A8B19-7DDE-61B4-2989-C10C6B8FDA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37752" y="4491602"/>
            <a:ext cx="5148000" cy="1674248"/>
          </a:xfrm>
        </p:spPr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1C012D-6182-CE59-5A00-68B75E37B23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39788" y="1774969"/>
            <a:ext cx="5145964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4296B1F0-1190-0B3D-E4C8-C8167D3948D6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206249" y="1774969"/>
            <a:ext cx="5145964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7" name="Text Placeholder 87">
            <a:extLst>
              <a:ext uri="{FF2B5EF4-FFF2-40B4-BE49-F238E27FC236}">
                <a16:creationId xmlns:a16="http://schemas.microsoft.com/office/drawing/2014/main" id="{1BD9C90B-F0A3-AB1D-CE8C-9135199B703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9789" y="2422799"/>
            <a:ext cx="5145963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9" name="Text Placeholder 87">
            <a:extLst>
              <a:ext uri="{FF2B5EF4-FFF2-40B4-BE49-F238E27FC236}">
                <a16:creationId xmlns:a16="http://schemas.microsoft.com/office/drawing/2014/main" id="{22BEB414-CC61-3CF3-60AD-EA65BC657FE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06250" y="2422799"/>
            <a:ext cx="5145963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6934629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Colums w.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60A8B19-7DDE-61B4-2989-C10C6B8FDA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37752" y="4491602"/>
            <a:ext cx="2520000" cy="1674248"/>
          </a:xfrm>
        </p:spPr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1C012D-6182-CE59-5A00-68B75E37B23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39788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9944B820-724E-3653-87D3-35A26B9728A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99984" y="4491602"/>
            <a:ext cx="2520000" cy="1674248"/>
          </a:xfrm>
        </p:spPr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C2E1133-AB58-4F2F-6B8C-681CE3696180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3502020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E95F25A-F41D-36BD-400A-89B1236D4B25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65908" y="4491602"/>
            <a:ext cx="2520000" cy="1674248"/>
          </a:xfrm>
        </p:spPr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3B1B6F-849C-A90D-17A1-F16106DA1F55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6167944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07A9F329-747B-FA7D-94D4-D8C1CF4FF16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830176" y="4491602"/>
            <a:ext cx="2520000" cy="1674248"/>
          </a:xfrm>
        </p:spPr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6CE1880-8F81-6440-9CB4-256F2C0BA6D2}"/>
              </a:ext>
            </a:extLst>
          </p:cNvPr>
          <p:cNvSpPr>
            <a:spLocks noGrp="1"/>
          </p:cNvSpPr>
          <p:nvPr>
            <p:ph type="body" sz="half" idx="44" hasCustomPrompt="1"/>
          </p:nvPr>
        </p:nvSpPr>
        <p:spPr>
          <a:xfrm>
            <a:off x="8832212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9DD071BA-4892-65F8-8743-281BB5BA936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7" name="Text Placeholder 87">
            <a:extLst>
              <a:ext uri="{FF2B5EF4-FFF2-40B4-BE49-F238E27FC236}">
                <a16:creationId xmlns:a16="http://schemas.microsoft.com/office/drawing/2014/main" id="{29948C6D-368D-32B6-A48A-D52BD51E922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498966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E1A455CA-51DA-393A-4F5F-D33F4E68B14D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830815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9" name="Text Placeholder 87">
            <a:extLst>
              <a:ext uri="{FF2B5EF4-FFF2-40B4-BE49-F238E27FC236}">
                <a16:creationId xmlns:a16="http://schemas.microsoft.com/office/drawing/2014/main" id="{77859666-AF96-ABDC-3AD2-03E3745F968A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171766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728560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 w.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AAC757EC-6D70-9B49-9F02-2CB254195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2831" y="1773239"/>
            <a:ext cx="2495550" cy="439261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9F056248-B878-9243-9660-BF4136ED2C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56662" y="1773238"/>
            <a:ext cx="2495550" cy="4392612"/>
          </a:xfrm>
        </p:spPr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3EE0D9F-80BE-C848-8752-CE236BF5AD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752" y="2507596"/>
            <a:ext cx="4155604" cy="3658254"/>
          </a:xfrm>
        </p:spPr>
        <p:txBody>
          <a:bodyPr lIns="0" rIns="90000"/>
          <a:lstStyle>
            <a:lvl1pPr>
              <a:defRPr sz="16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D863CF4-12B9-D748-824B-4A5FDC5C9B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752" y="1773238"/>
            <a:ext cx="4155652" cy="606425"/>
          </a:xfrm>
        </p:spPr>
        <p:txBody>
          <a:bodyPr lIns="0" rIns="90000"/>
          <a:lstStyle>
            <a:lvl1pPr>
              <a:defRPr sz="1800" b="1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</a:lstStyle>
          <a:p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DEDA2F-8072-594F-8D66-32F3551B1920}"/>
              </a:ext>
            </a:extLst>
          </p:cNvPr>
          <p:cNvSpPr/>
          <p:nvPr userDrawn="1"/>
        </p:nvSpPr>
        <p:spPr>
          <a:xfrm flipH="1">
            <a:off x="5985563" y="2594517"/>
            <a:ext cx="156554" cy="18891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F542EC-824A-EB4F-B2AD-CA254DB4657F}"/>
              </a:ext>
            </a:extLst>
          </p:cNvPr>
          <p:cNvSpPr/>
          <p:nvPr userDrawn="1"/>
        </p:nvSpPr>
        <p:spPr>
          <a:xfrm flipH="1">
            <a:off x="11352212" y="3885719"/>
            <a:ext cx="156554" cy="18891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9325B30F-974A-3136-71D4-9780394B66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5173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93C2789-61BB-BF6E-35D1-B2B14DF8B52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1A4556-F570-19A1-8FDC-17650E5CB0A5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A2567EAB-2CE4-6495-F9A0-EFDCEBA5D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2574306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. Two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5669279" y="1773238"/>
            <a:ext cx="5682933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Placeholder</a:t>
            </a:r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08D5E08E-6795-9D40-AA64-83E945CEC2C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3238"/>
            <a:ext cx="3867150" cy="3372308"/>
          </a:xfrm>
        </p:spPr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3916543-41AB-5A45-9347-DC71BA0E955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5669279" y="4108488"/>
            <a:ext cx="5682933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Placeholder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4705350" y="3264150"/>
            <a:ext cx="144628" cy="15599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CF13E00C-8189-EA8A-D40E-7705D194A2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EC642-53C8-F4A5-815B-6713E9FC075F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688CA0-E4EA-AB09-F547-1CC41723624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0697911F-ECBD-2C2C-2C37-064B7ADEA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8E2E7ACB-0E46-E8B6-8E0A-DCFDF9D3ECA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669279" y="2169932"/>
            <a:ext cx="5682933" cy="16731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36526777-B1D4-12EE-6B25-84D0DBEBFA0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669279" y="4492695"/>
            <a:ext cx="5682933" cy="16731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099227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s w. Two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4A2075B-BC6D-BF48-B58F-7179F240C290}"/>
              </a:ext>
            </a:extLst>
          </p:cNvPr>
          <p:cNvSpPr/>
          <p:nvPr userDrawn="1"/>
        </p:nvSpPr>
        <p:spPr>
          <a:xfrm>
            <a:off x="5913120" y="2475689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7146949" y="4763844"/>
            <a:ext cx="101775" cy="10887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2B7DC042-CDFC-A04A-BD2B-8BBD3652F9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9789" y="890586"/>
            <a:ext cx="2174207" cy="2174207"/>
          </a:xfrm>
        </p:spPr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0A6F4D7-CAF7-0947-8CEC-487EF035B69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188369" y="890586"/>
            <a:ext cx="2174207" cy="2174207"/>
          </a:xfrm>
        </p:spPr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1E13D91-59A9-AC45-88F4-5E07DDAB063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248725" y="3657598"/>
            <a:ext cx="4103486" cy="2508251"/>
          </a:xfrm>
        </p:spPr>
      </p:sp>
      <p:sp>
        <p:nvSpPr>
          <p:cNvPr id="32" name="Title 17">
            <a:extLst>
              <a:ext uri="{FF2B5EF4-FFF2-40B4-BE49-F238E27FC236}">
                <a16:creationId xmlns:a16="http://schemas.microsoft.com/office/drawing/2014/main" id="{D8BFD630-EBC7-9D42-B6BF-DA52E094C7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9" y="890586"/>
            <a:ext cx="5439094" cy="1489749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bg1"/>
              </a:buClr>
              <a:defRPr sz="2800" b="0" i="0">
                <a:solidFill>
                  <a:schemeClr val="bg1"/>
                </a:solidFill>
              </a:defRPr>
            </a:lvl1pPr>
          </a:lstStyle>
          <a:p>
            <a:r>
              <a:rPr lang="en-DE"/>
              <a:t>This is a </a:t>
            </a:r>
            <a:br>
              <a:rPr lang="en-DE"/>
            </a:br>
            <a:r>
              <a:rPr lang="en-DE"/>
              <a:t>Placeholder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39826F8-8AAA-F731-D323-7F60B6E691E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9788" y="4111369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2DF7-05F4-D7F0-BA3B-A0D5094E72B8}"/>
              </a:ext>
            </a:extLst>
          </p:cNvPr>
          <p:cNvSpPr txBox="1"/>
          <p:nvPr userDrawn="1"/>
        </p:nvSpPr>
        <p:spPr>
          <a:xfrm>
            <a:off x="839789" y="3354395"/>
            <a:ext cx="534283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  <a:buClr>
                <a:schemeClr val="bg1"/>
              </a:buClr>
            </a:pPr>
            <a:r>
              <a:rPr lang="en-US" sz="36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1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02D9E0-04E3-83D1-9444-7EC35C563B2F}"/>
              </a:ext>
            </a:extLst>
          </p:cNvPr>
          <p:cNvCxnSpPr>
            <a:cxnSpLocks/>
          </p:cNvCxnSpPr>
          <p:nvPr userDrawn="1"/>
        </p:nvCxnSpPr>
        <p:spPr>
          <a:xfrm>
            <a:off x="839789" y="3940716"/>
            <a:ext cx="217420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A01401-18BC-CB13-177B-9C7D48FB8130}"/>
              </a:ext>
            </a:extLst>
          </p:cNvPr>
          <p:cNvSpPr txBox="1"/>
          <p:nvPr userDrawn="1"/>
        </p:nvSpPr>
        <p:spPr>
          <a:xfrm>
            <a:off x="3188368" y="3354395"/>
            <a:ext cx="593165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  <a:buClr>
                <a:schemeClr val="bg1"/>
              </a:buClr>
            </a:pPr>
            <a:r>
              <a:rPr lang="en-US" sz="36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694D7C-4556-FC5B-BE66-0E04BE310009}"/>
              </a:ext>
            </a:extLst>
          </p:cNvPr>
          <p:cNvCxnSpPr>
            <a:cxnSpLocks/>
          </p:cNvCxnSpPr>
          <p:nvPr userDrawn="1"/>
        </p:nvCxnSpPr>
        <p:spPr>
          <a:xfrm>
            <a:off x="3188369" y="3940716"/>
            <a:ext cx="217420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97C5A8C-EA49-39A8-3D7D-8055D5FDA772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3188368" y="4111369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AED95C7D-10D0-EC36-2376-B9591AA2FE9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8C20A182-2951-5515-ECF9-37B6F46B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F77303CF-52B0-1A3D-755F-3BB659B52829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39788" y="4650509"/>
            <a:ext cx="2174207" cy="15153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D04DCBA4-23B2-A7E7-C40E-956C9EB1BAB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188368" y="4650509"/>
            <a:ext cx="2174207" cy="15153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6550375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oxes w. 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7D1474-239D-FB4C-A7BE-54D3BB685EB2}"/>
              </a:ext>
            </a:extLst>
          </p:cNvPr>
          <p:cNvSpPr/>
          <p:nvPr userDrawn="1"/>
        </p:nvSpPr>
        <p:spPr>
          <a:xfrm>
            <a:off x="839788" y="3627437"/>
            <a:ext cx="2538413" cy="2538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9C381F1-8065-1544-A2E4-0505BF1C1D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78202" y="3627437"/>
            <a:ext cx="2538413" cy="2538413"/>
          </a:xfrm>
        </p:spPr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15E0BC96-2A11-1041-9510-216A6904330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9789" y="1089024"/>
            <a:ext cx="2538413" cy="2538413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A38EAA2-B371-2A42-99EE-DA8DF9A47E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44431" y="1089024"/>
            <a:ext cx="7407779" cy="1148473"/>
          </a:xfrm>
          <a:prstGeom prst="rect">
            <a:avLst/>
          </a:prstGeom>
        </p:spPr>
        <p:txBody>
          <a:bodyPr lIns="0" tIns="0" rIns="0" bIns="0" anchor="b"/>
          <a:lstStyle>
            <a:lvl1pPr>
              <a:buClr>
                <a:schemeClr val="bg1"/>
              </a:buClr>
              <a:defRPr sz="32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AFE42E5-F09E-A04C-9173-776928E6656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156252" y="2474287"/>
            <a:ext cx="7195958" cy="678563"/>
          </a:xfrm>
        </p:spPr>
        <p:txBody>
          <a:bodyPr>
            <a:normAutofit/>
          </a:bodyPr>
          <a:lstStyle>
            <a:lvl1pPr marL="0" indent="0">
              <a:buClr>
                <a:schemeClr val="bg1"/>
              </a:buClr>
              <a:buNone/>
              <a:defRPr sz="1800" b="0" i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6C4E31-89E2-5741-B074-A193B1E2AE99}"/>
              </a:ext>
            </a:extLst>
          </p:cNvPr>
          <p:cNvSpPr/>
          <p:nvPr userDrawn="1"/>
        </p:nvSpPr>
        <p:spPr>
          <a:xfrm rot="16200000">
            <a:off x="3650189" y="2763801"/>
            <a:ext cx="678563" cy="900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C8B4EB2-81C4-094C-821C-7CDEE34691C7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9113768" y="3912985"/>
            <a:ext cx="2238445" cy="490556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608589" y="3912985"/>
            <a:ext cx="2238445" cy="490556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0" name="Text Placeholder 87">
            <a:extLst>
              <a:ext uri="{FF2B5EF4-FFF2-40B4-BE49-F238E27FC236}">
                <a16:creationId xmlns:a16="http://schemas.microsoft.com/office/drawing/2014/main" id="{7E524761-2E43-9540-9B79-3AFFBE2E3E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08589" y="4572000"/>
            <a:ext cx="2238445" cy="159385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FBB8C271-27C3-E543-A09D-8631F0A002A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13767" y="4572000"/>
            <a:ext cx="2238445" cy="159385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A336FCA-C43C-2140-BBAE-9015E3CBB821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1116253" y="3926982"/>
            <a:ext cx="1909267" cy="490556"/>
          </a:xfrm>
        </p:spPr>
        <p:txBody>
          <a:bodyPr lIns="0" tIns="0" rIns="0" bIns="0" anchor="b" anchorCtr="0">
            <a:noAutofit/>
          </a:bodyPr>
          <a:lstStyle>
            <a:lvl1pPr marL="0" indent="0"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61E4D030-BAD6-A340-B96B-6D97B52380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16253" y="4585997"/>
            <a:ext cx="1909267" cy="130232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DB41400-90D4-FE7F-2860-07307CB6CF6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CBB7BA93-64B3-9F11-4731-1F44DD7B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444811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 w.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725"/>
            <a:ext cx="4926979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0120E0-9298-9849-998A-CE145A6C442D}"/>
              </a:ext>
            </a:extLst>
          </p:cNvPr>
          <p:cNvSpPr/>
          <p:nvPr userDrawn="1"/>
        </p:nvSpPr>
        <p:spPr>
          <a:xfrm>
            <a:off x="8602889" y="0"/>
            <a:ext cx="2749324" cy="1773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72A0B1EE-E739-3243-9DE5-E6676FDDAF9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77245" y="1773238"/>
            <a:ext cx="2125644" cy="1775896"/>
          </a:xfrm>
        </p:spPr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19CE4C1C-1FE4-0049-BF9B-12059EE4318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02889" y="3549134"/>
            <a:ext cx="2749324" cy="2616716"/>
          </a:xfrm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45A3EBE-1131-6240-BFD9-209871524C51}"/>
              </a:ext>
            </a:extLst>
          </p:cNvPr>
          <p:cNvSpPr/>
          <p:nvPr userDrawn="1"/>
        </p:nvSpPr>
        <p:spPr>
          <a:xfrm flipH="1">
            <a:off x="8473691" y="4527244"/>
            <a:ext cx="129198" cy="13313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AFF0BDF-3418-11FF-5387-0057432DB9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7022393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124803-BAEC-791D-D034-5FBCDB9763B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C207AE-35FA-AFB1-9B6A-DA6A9E886951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51BE6B5F-301B-720E-EE7B-A1C6BC34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AEF25DCE-DAB1-FF87-E1F4-F9B38977A3A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2" y="2466232"/>
            <a:ext cx="4926978" cy="36988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7722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. Subheadlin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C388CC-3BD4-658B-576C-EE3E31A2783E}"/>
              </a:ext>
            </a:extLst>
          </p:cNvPr>
          <p:cNvSpPr/>
          <p:nvPr userDrawn="1"/>
        </p:nvSpPr>
        <p:spPr>
          <a:xfrm>
            <a:off x="712462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09C79D40-0426-3145-187E-05E9FD8FAC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1" y="0"/>
            <a:ext cx="4229179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8E7BD4F-7359-9D61-035B-F9125C9876D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C7BC9DD-729E-92DC-1D8F-18917E12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27C934B-20EA-0219-DC11-C8E6D1B1A69F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7123033" y="1773238"/>
            <a:ext cx="4229180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7306D9FE-9875-9231-ACA4-C5567C87AB8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122585" y="2509272"/>
            <a:ext cx="4229179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69319252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. Phot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606F7D-7101-CC43-90AC-E8EC75E14760}"/>
              </a:ext>
            </a:extLst>
          </p:cNvPr>
          <p:cNvSpPr/>
          <p:nvPr userDrawn="1"/>
        </p:nvSpPr>
        <p:spPr>
          <a:xfrm>
            <a:off x="7878940" y="4279900"/>
            <a:ext cx="4313059" cy="22190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97D47B15-4058-624D-B488-2B607BF5C1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99314" y="1770623"/>
            <a:ext cx="5738586" cy="3054137"/>
          </a:xfrm>
          <a:custGeom>
            <a:avLst/>
            <a:gdLst>
              <a:gd name="connsiteX0" fmla="*/ 0 w 5738586"/>
              <a:gd name="connsiteY0" fmla="*/ 0 h 3425372"/>
              <a:gd name="connsiteX1" fmla="*/ 5738586 w 5738586"/>
              <a:gd name="connsiteY1" fmla="*/ 0 h 3425372"/>
              <a:gd name="connsiteX2" fmla="*/ 5738586 w 5738586"/>
              <a:gd name="connsiteY2" fmla="*/ 3425372 h 3425372"/>
              <a:gd name="connsiteX3" fmla="*/ 0 w 5738586"/>
              <a:gd name="connsiteY3" fmla="*/ 3425372 h 342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8586" h="3425372">
                <a:moveTo>
                  <a:pt x="0" y="0"/>
                </a:moveTo>
                <a:lnTo>
                  <a:pt x="5738586" y="0"/>
                </a:lnTo>
                <a:lnTo>
                  <a:pt x="5738586" y="3425372"/>
                </a:lnTo>
                <a:lnTo>
                  <a:pt x="0" y="34253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Clr>
                <a:schemeClr val="bg1"/>
              </a:buClr>
              <a:buNone/>
              <a:defRPr sz="1200"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C90196-9627-294C-A5E6-5083AF80FE0E}"/>
              </a:ext>
            </a:extLst>
          </p:cNvPr>
          <p:cNvSpPr txBox="1"/>
          <p:nvPr userDrawn="1"/>
        </p:nvSpPr>
        <p:spPr>
          <a:xfrm rot="10800000">
            <a:off x="8233936" y="4826012"/>
            <a:ext cx="3464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en-GB" sz="4000" b="0" i="0">
                <a:solidFill>
                  <a:schemeClr val="bg1"/>
                </a:solidFill>
                <a:latin typeface="TeamViewer Sans" panose="0200050000000003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”</a:t>
            </a:r>
            <a:endParaRPr lang="en-US" sz="4000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Content Placeholder 25">
            <a:extLst>
              <a:ext uri="{FF2B5EF4-FFF2-40B4-BE49-F238E27FC236}">
                <a16:creationId xmlns:a16="http://schemas.microsoft.com/office/drawing/2014/main" id="{A488FD57-7A89-FE45-92A9-8CF7406138C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477677" y="5225052"/>
            <a:ext cx="3110516" cy="52636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Tx/>
              <a:buFont typeface="Arial" panose="020B0604020202020204" pitchFamily="34" charset="0"/>
              <a:buNone/>
              <a:tabLst/>
              <a:defRPr sz="11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4572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9144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13716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8288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5pPr>
          </a:lstStyle>
          <a:p>
            <a:pPr lvl="0"/>
            <a:endParaRPr lang="en-DE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82713A3-370E-3549-AE1B-171706AA1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3238"/>
            <a:ext cx="4110979" cy="4392611"/>
          </a:xfrm>
        </p:spPr>
        <p:txBody>
          <a:bodyPr/>
          <a:lstStyle>
            <a:lvl1pPr>
              <a:lnSpc>
                <a:spcPct val="110000"/>
              </a:lnSpc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000EF3-319B-2228-F5D8-86FCB0338308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8F3648CF-B9D1-0D59-ABA3-30715D2A72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B0C1E0F-4503-1FBF-87AF-555A55CA8A3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4EF3214-816B-6460-D6FE-FA64D543A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565784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Boxes w.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39826F8-8AAA-F731-D323-7F60B6E691E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9788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02D9E0-04E3-83D1-9444-7EC35C563B2F}"/>
              </a:ext>
            </a:extLst>
          </p:cNvPr>
          <p:cNvCxnSpPr>
            <a:cxnSpLocks/>
          </p:cNvCxnSpPr>
          <p:nvPr userDrawn="1"/>
        </p:nvCxnSpPr>
        <p:spPr>
          <a:xfrm>
            <a:off x="839789" y="4907037"/>
            <a:ext cx="1051242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AED95C7D-10D0-EC36-2376-B9591AA2FE9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8C20A182-2951-5515-ECF9-37B6F46B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E86CF6-44E2-DAD5-DE2B-AF268300DCC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BF5706-AC05-8787-E3DE-5B7E7F58D384}"/>
              </a:ext>
            </a:extLst>
          </p:cNvPr>
          <p:cNvSpPr/>
          <p:nvPr userDrawn="1"/>
        </p:nvSpPr>
        <p:spPr>
          <a:xfrm>
            <a:off x="839788" y="1773238"/>
            <a:ext cx="5540057" cy="23143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70D72EC-569F-BE02-AF39-B6A450DCCE23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03929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B4EC699-6279-4A86-E892-07F9C290D6C4}"/>
              </a:ext>
            </a:extLst>
          </p:cNvPr>
          <p:cNvSpPr>
            <a:spLocks noGrp="1"/>
          </p:cNvSpPr>
          <p:nvPr>
            <p:ph type="body" sz="half" idx="30" hasCustomPrompt="1"/>
          </p:nvPr>
        </p:nvSpPr>
        <p:spPr>
          <a:xfrm>
            <a:off x="6168070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E5062F3-1EFB-C7C0-4579-65FC662E1BD7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8832212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D11993E1-290C-0417-66D5-15047B7C644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839788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Clr>
                <a:schemeClr val="bg1"/>
              </a:buClr>
              <a:buNone/>
              <a:defRPr lang="en-GB" sz="2000" b="1" i="0" kern="1200" dirty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Q1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047344F3-7283-0F96-BFE5-6DEFDB46E0E5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3503929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Clr>
                <a:schemeClr val="bg1"/>
              </a:buClr>
              <a:buNone/>
              <a:defRPr lang="en-GB" sz="2000" b="1" i="0" kern="1200" dirty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Q2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CED1140C-D1B0-7333-F06A-9279CF3D47C2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168070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Clr>
                <a:schemeClr val="bg1"/>
              </a:buClr>
              <a:buNone/>
              <a:defRPr lang="en-GB" sz="2000" b="1" i="0" kern="1200" dirty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Q3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F21155FB-6E4F-6E10-058D-0E47B9CD5A50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832211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Clr>
                <a:schemeClr val="bg1"/>
              </a:buClr>
              <a:buNone/>
              <a:defRPr lang="en-GB" sz="2000" b="1" i="0" kern="1200" dirty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Q4</a:t>
            </a:r>
          </a:p>
        </p:txBody>
      </p:sp>
      <p:sp>
        <p:nvSpPr>
          <p:cNvPr id="38" name="Title 37">
            <a:extLst>
              <a:ext uri="{FF2B5EF4-FFF2-40B4-BE49-F238E27FC236}">
                <a16:creationId xmlns:a16="http://schemas.microsoft.com/office/drawing/2014/main" id="{06736125-2D57-C63E-0481-04FC8C3A10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C5BC9532-BACB-C511-A5C8-36864A08B91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379845" y="1773238"/>
            <a:ext cx="2308225" cy="2308227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01D1A63A-C051-5C5E-02EB-F7A45616DE1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168782" y="2066139"/>
            <a:ext cx="4860758" cy="1701464"/>
          </a:xfrm>
        </p:spPr>
        <p:txBody>
          <a:bodyPr anchor="ctr" anchorCtr="0"/>
          <a:lstStyle>
            <a:lvl1pPr>
              <a:buClr>
                <a:schemeClr val="bg1"/>
              </a:buClr>
              <a:defRPr sz="2000" b="0" i="0">
                <a:solidFill>
                  <a:schemeClr val="bg1"/>
                </a:solidFill>
              </a:defRPr>
            </a:lvl1pPr>
            <a:lvl2pPr marL="601200" indent="0">
              <a:buNone/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37EC0614-5401-82B3-3B0E-902E89F56BEE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32210" y="1773238"/>
            <a:ext cx="2520002" cy="231436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0" name="Text Placeholder 87">
            <a:extLst>
              <a:ext uri="{FF2B5EF4-FFF2-40B4-BE49-F238E27FC236}">
                <a16:creationId xmlns:a16="http://schemas.microsoft.com/office/drawing/2014/main" id="{6EF532E3-16C1-BD92-E88E-3468147588B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39788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3BF9ECB1-A3A6-3D5F-8167-206E166734D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503928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419684C0-87A6-F028-FF9A-3266A316B15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6168071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93668620-670D-7339-110C-617F70E5E75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832214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91776814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2CB567E5-BF1E-F94A-94DD-FF3BDEB3C62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578429" y="1944368"/>
            <a:ext cx="1739814" cy="1600200"/>
          </a:xfrm>
        </p:spPr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49074D06-6C36-A740-BC66-2D7D7A31860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5457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4" name="Text Placeholder 87">
            <a:extLst>
              <a:ext uri="{FF2B5EF4-FFF2-40B4-BE49-F238E27FC236}">
                <a16:creationId xmlns:a16="http://schemas.microsoft.com/office/drawing/2014/main" id="{411A2F43-97D5-EC4C-BC1C-16A0DAB5A6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5457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128" name="Picture Placeholder 2">
            <a:extLst>
              <a:ext uri="{FF2B5EF4-FFF2-40B4-BE49-F238E27FC236}">
                <a16:creationId xmlns:a16="http://schemas.microsoft.com/office/drawing/2014/main" id="{388BCA0C-CDEE-824D-99B7-E2FC83F2FD4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230586" y="1944368"/>
            <a:ext cx="1739814" cy="1600200"/>
          </a:xfrm>
        </p:spPr>
      </p:sp>
      <p:sp>
        <p:nvSpPr>
          <p:cNvPr id="129" name="Text Placeholder 3">
            <a:extLst>
              <a:ext uri="{FF2B5EF4-FFF2-40B4-BE49-F238E27FC236}">
                <a16:creationId xmlns:a16="http://schemas.microsoft.com/office/drawing/2014/main" id="{F9A5246A-1727-F948-9C5F-5BDAACCA3A4F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4497614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130" name="Text Placeholder 87">
            <a:extLst>
              <a:ext uri="{FF2B5EF4-FFF2-40B4-BE49-F238E27FC236}">
                <a16:creationId xmlns:a16="http://schemas.microsoft.com/office/drawing/2014/main" id="{4D93A524-3FEF-384D-A55B-7180D5337B6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97614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132" name="Picture Placeholder 2">
            <a:extLst>
              <a:ext uri="{FF2B5EF4-FFF2-40B4-BE49-F238E27FC236}">
                <a16:creationId xmlns:a16="http://schemas.microsoft.com/office/drawing/2014/main" id="{3943153D-DC3D-8A42-A55E-870E9DE908A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882743" y="1944368"/>
            <a:ext cx="1739814" cy="1600200"/>
          </a:xfrm>
        </p:spPr>
      </p:sp>
      <p:sp>
        <p:nvSpPr>
          <p:cNvPr id="133" name="Text Placeholder 3">
            <a:extLst>
              <a:ext uri="{FF2B5EF4-FFF2-40B4-BE49-F238E27FC236}">
                <a16:creationId xmlns:a16="http://schemas.microsoft.com/office/drawing/2014/main" id="{6BA95AEE-CA3F-D042-8AB4-7910AE59B11A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149771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134" name="Text Placeholder 87">
            <a:extLst>
              <a:ext uri="{FF2B5EF4-FFF2-40B4-BE49-F238E27FC236}">
                <a16:creationId xmlns:a16="http://schemas.microsoft.com/office/drawing/2014/main" id="{312541F9-32AF-2E4C-A264-C2FBC31516C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49771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F6D7B045-D83C-AC42-985B-7627517A5B43}"/>
              </a:ext>
            </a:extLst>
          </p:cNvPr>
          <p:cNvSpPr/>
          <p:nvPr userDrawn="1"/>
        </p:nvSpPr>
        <p:spPr>
          <a:xfrm flipH="1">
            <a:off x="3321870" y="2165492"/>
            <a:ext cx="88986" cy="7606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7B813C8E-A824-DB40-A1AE-A63EFA6B1013}"/>
              </a:ext>
            </a:extLst>
          </p:cNvPr>
          <p:cNvSpPr/>
          <p:nvPr userDrawn="1"/>
        </p:nvSpPr>
        <p:spPr>
          <a:xfrm flipH="1">
            <a:off x="6977656" y="2656129"/>
            <a:ext cx="88986" cy="7606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5BDC724-A6EE-554B-9C62-275403B08F03}"/>
              </a:ext>
            </a:extLst>
          </p:cNvPr>
          <p:cNvSpPr/>
          <p:nvPr userDrawn="1"/>
        </p:nvSpPr>
        <p:spPr>
          <a:xfrm flipH="1">
            <a:off x="10622557" y="2083439"/>
            <a:ext cx="88986" cy="7606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034D42F-D3C9-D8BE-1928-475943317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2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BDB6D3-4F38-B782-8D80-2B2549BB8545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E7362-9BF1-6CF8-9672-6B992E1D7E6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DC5B562-8C92-85B0-ADBB-47397058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B72C5ED0-2B43-AC67-4400-7877DB2CA06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45457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3A8BE00-D0D3-7E36-C2DB-CF61F808D5B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497614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7C5241AF-A3BC-22CE-E24E-9D010010A1A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149771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3473269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2CB567E5-BF1E-F94A-94DD-FF3BDEB3C62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8200" y="2369554"/>
            <a:ext cx="1242204" cy="1242204"/>
          </a:xfrm>
        </p:spPr>
      </p:sp>
      <p:sp>
        <p:nvSpPr>
          <p:cNvPr id="74" name="Picture Placeholder 4">
            <a:extLst>
              <a:ext uri="{FF2B5EF4-FFF2-40B4-BE49-F238E27FC236}">
                <a16:creationId xmlns:a16="http://schemas.microsoft.com/office/drawing/2014/main" id="{84FDD39D-4EEA-DF44-A8CB-5CD9F1863DE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4083770"/>
            <a:ext cx="1242204" cy="1242204"/>
          </a:xfrm>
        </p:spPr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49074D06-6C36-A740-BC66-2D7D7A31860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2266380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4" name="Text Placeholder 87">
            <a:extLst>
              <a:ext uri="{FF2B5EF4-FFF2-40B4-BE49-F238E27FC236}">
                <a16:creationId xmlns:a16="http://schemas.microsoft.com/office/drawing/2014/main" id="{411A2F43-97D5-EC4C-BC1C-16A0DAB5A6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266380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1CEB0E58-34DB-1845-81C9-5E80FDF25387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2266380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6" name="Text Placeholder 87">
            <a:extLst>
              <a:ext uri="{FF2B5EF4-FFF2-40B4-BE49-F238E27FC236}">
                <a16:creationId xmlns:a16="http://schemas.microsoft.com/office/drawing/2014/main" id="{0EC24127-1D5F-C04B-9281-320959D019A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66380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87" name="Picture Placeholder 2">
            <a:extLst>
              <a:ext uri="{FF2B5EF4-FFF2-40B4-BE49-F238E27FC236}">
                <a16:creationId xmlns:a16="http://schemas.microsoft.com/office/drawing/2014/main" id="{2C016693-F0C7-3544-A41F-A04052D1076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12343" y="2369554"/>
            <a:ext cx="1242204" cy="1242204"/>
          </a:xfrm>
        </p:spPr>
      </p:sp>
      <p:sp>
        <p:nvSpPr>
          <p:cNvPr id="88" name="Picture Placeholder 4">
            <a:extLst>
              <a:ext uri="{FF2B5EF4-FFF2-40B4-BE49-F238E27FC236}">
                <a16:creationId xmlns:a16="http://schemas.microsoft.com/office/drawing/2014/main" id="{56DF8A29-CA98-A14F-99F5-8B14EAABAE9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12343" y="4083770"/>
            <a:ext cx="1242204" cy="1242204"/>
          </a:xfrm>
        </p:spPr>
      </p:sp>
      <p:sp>
        <p:nvSpPr>
          <p:cNvPr id="89" name="Text Placeholder 3">
            <a:extLst>
              <a:ext uri="{FF2B5EF4-FFF2-40B4-BE49-F238E27FC236}">
                <a16:creationId xmlns:a16="http://schemas.microsoft.com/office/drawing/2014/main" id="{FB2C3463-F0FC-B44B-91A6-876BF366C729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840523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0" name="Text Placeholder 87">
            <a:extLst>
              <a:ext uri="{FF2B5EF4-FFF2-40B4-BE49-F238E27FC236}">
                <a16:creationId xmlns:a16="http://schemas.microsoft.com/office/drawing/2014/main" id="{8C2F2751-443A-9049-8A1E-1F85D7BDA4F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840523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916867BF-40B6-024C-899E-E857F4714372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5840523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2" name="Text Placeholder 87">
            <a:extLst>
              <a:ext uri="{FF2B5EF4-FFF2-40B4-BE49-F238E27FC236}">
                <a16:creationId xmlns:a16="http://schemas.microsoft.com/office/drawing/2014/main" id="{AB5228A5-1C2F-7F42-AE74-C10C75EE640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40523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3" name="Picture Placeholder 2">
            <a:extLst>
              <a:ext uri="{FF2B5EF4-FFF2-40B4-BE49-F238E27FC236}">
                <a16:creationId xmlns:a16="http://schemas.microsoft.com/office/drawing/2014/main" id="{CF0FD4BE-5A8F-1E40-A233-8E49EEA8CE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986486" y="2369554"/>
            <a:ext cx="1242204" cy="1242204"/>
          </a:xfrm>
        </p:spPr>
      </p:sp>
      <p:sp>
        <p:nvSpPr>
          <p:cNvPr id="94" name="Picture Placeholder 4">
            <a:extLst>
              <a:ext uri="{FF2B5EF4-FFF2-40B4-BE49-F238E27FC236}">
                <a16:creationId xmlns:a16="http://schemas.microsoft.com/office/drawing/2014/main" id="{29F69750-0D3B-7644-AEAE-D43C4354D47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986486" y="4083770"/>
            <a:ext cx="1242204" cy="1242204"/>
          </a:xfrm>
        </p:spPr>
      </p: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51DF481D-461E-DD4B-8A51-F58BFBAFF4CB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9414666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6" name="Text Placeholder 87">
            <a:extLst>
              <a:ext uri="{FF2B5EF4-FFF2-40B4-BE49-F238E27FC236}">
                <a16:creationId xmlns:a16="http://schemas.microsoft.com/office/drawing/2014/main" id="{B8345A0E-0A89-2D42-9693-FC469CA75E7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14666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7" name="Text Placeholder 3">
            <a:extLst>
              <a:ext uri="{FF2B5EF4-FFF2-40B4-BE49-F238E27FC236}">
                <a16:creationId xmlns:a16="http://schemas.microsoft.com/office/drawing/2014/main" id="{32B6FA21-BB2E-8447-AFA0-FE90BF3CE6A8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9414666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8" name="Text Placeholder 87">
            <a:extLst>
              <a:ext uri="{FF2B5EF4-FFF2-40B4-BE49-F238E27FC236}">
                <a16:creationId xmlns:a16="http://schemas.microsoft.com/office/drawing/2014/main" id="{CA73B2EF-69AD-4041-97B9-86EB939AAAB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414666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7BAB1D-E9B6-D84E-B09B-013BC34CE388}"/>
              </a:ext>
            </a:extLst>
          </p:cNvPr>
          <p:cNvSpPr/>
          <p:nvPr userDrawn="1"/>
        </p:nvSpPr>
        <p:spPr>
          <a:xfrm rot="5400000" flipH="1">
            <a:off x="1171305" y="3353068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59297B5-3C1A-D443-9226-AC9DE5D12803}"/>
              </a:ext>
            </a:extLst>
          </p:cNvPr>
          <p:cNvSpPr/>
          <p:nvPr userDrawn="1"/>
        </p:nvSpPr>
        <p:spPr>
          <a:xfrm rot="5400000" flipH="1">
            <a:off x="8359685" y="3353068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22C512-8618-BD48-884B-67E39514B87B}"/>
              </a:ext>
            </a:extLst>
          </p:cNvPr>
          <p:cNvSpPr/>
          <p:nvPr userDrawn="1"/>
        </p:nvSpPr>
        <p:spPr>
          <a:xfrm rot="5400000" flipH="1">
            <a:off x="4803685" y="2054736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1742888-E0FE-5541-8536-6F33C2ABD61B}"/>
              </a:ext>
            </a:extLst>
          </p:cNvPr>
          <p:cNvSpPr/>
          <p:nvPr userDrawn="1"/>
        </p:nvSpPr>
        <p:spPr>
          <a:xfrm rot="5400000" flipH="1">
            <a:off x="8359685" y="5073011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30E48DA-9C3F-1D40-89D6-7938DFABDD3C}"/>
              </a:ext>
            </a:extLst>
          </p:cNvPr>
          <p:cNvSpPr/>
          <p:nvPr userDrawn="1"/>
        </p:nvSpPr>
        <p:spPr>
          <a:xfrm rot="5400000" flipH="1">
            <a:off x="4803685" y="3774679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69DB7A2-13D5-2B47-9C67-82191B26068A}"/>
              </a:ext>
            </a:extLst>
          </p:cNvPr>
          <p:cNvSpPr/>
          <p:nvPr userDrawn="1"/>
        </p:nvSpPr>
        <p:spPr>
          <a:xfrm rot="5400000" flipH="1">
            <a:off x="1171305" y="5080268"/>
            <a:ext cx="67307" cy="5800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5A83F86-6B01-469A-2F73-303A71DAC0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2" y="0"/>
            <a:ext cx="10516496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5D0C5B-41E8-F179-ECC3-B1E6A7845221}"/>
              </a:ext>
            </a:extLst>
          </p:cNvPr>
          <p:cNvSpPr>
            <a:spLocks noGrp="1"/>
          </p:cNvSpPr>
          <p:nvPr>
            <p:ph type="ftr" sz="quarter" idx="3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A3A3C8-9DF0-B1EC-609F-952E0CA538B5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BA306E1C-0230-280F-7893-62D8EB8B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87832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icture Placeholder 2">
            <a:extLst>
              <a:ext uri="{FF2B5EF4-FFF2-40B4-BE49-F238E27FC236}">
                <a16:creationId xmlns:a16="http://schemas.microsoft.com/office/drawing/2014/main" id="{388BCA0C-CDEE-824D-99B7-E2FC83F2FD4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792305" y="1773238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29" name="Text Placeholder 3">
            <a:extLst>
              <a:ext uri="{FF2B5EF4-FFF2-40B4-BE49-F238E27FC236}">
                <a16:creationId xmlns:a16="http://schemas.microsoft.com/office/drawing/2014/main" id="{F9A5246A-1727-F948-9C5F-5BDAACCA3A4F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4851861" y="2433174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30" name="Text Placeholder 87">
            <a:extLst>
              <a:ext uri="{FF2B5EF4-FFF2-40B4-BE49-F238E27FC236}">
                <a16:creationId xmlns:a16="http://schemas.microsoft.com/office/drawing/2014/main" id="{4D93A524-3FEF-384D-A55B-7180D5337B6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92768" y="2676743"/>
            <a:ext cx="4606464" cy="19390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7B813C8E-A824-DB40-A1AE-A63EFA6B1013}"/>
              </a:ext>
            </a:extLst>
          </p:cNvPr>
          <p:cNvSpPr/>
          <p:nvPr userDrawn="1"/>
        </p:nvSpPr>
        <p:spPr>
          <a:xfrm flipH="1">
            <a:off x="6403578" y="1920158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034D42F-D3C9-D8BE-1928-475943317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2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Org Chart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BDB6D3-4F38-B782-8D80-2B2549BB8545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E7362-9BF1-6CF8-9672-6B992E1D7E6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DC5B562-8C92-85B0-ADBB-47397058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F817F56C-0454-590A-85F8-ABE145CDB968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121805" y="3334370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72" name="Text Placeholder 3">
            <a:extLst>
              <a:ext uri="{FF2B5EF4-FFF2-40B4-BE49-F238E27FC236}">
                <a16:creationId xmlns:a16="http://schemas.microsoft.com/office/drawing/2014/main" id="{DC9CB517-02BD-A398-B22B-C709DF252C6A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2181361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74" name="Text Placeholder 87">
            <a:extLst>
              <a:ext uri="{FF2B5EF4-FFF2-40B4-BE49-F238E27FC236}">
                <a16:creationId xmlns:a16="http://schemas.microsoft.com/office/drawing/2014/main" id="{85002877-0816-59B3-FAF3-F23E7DB572D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181361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352751A-0316-1450-E3B3-3CED3ED568D4}"/>
              </a:ext>
            </a:extLst>
          </p:cNvPr>
          <p:cNvSpPr/>
          <p:nvPr userDrawn="1"/>
        </p:nvSpPr>
        <p:spPr>
          <a:xfrm flipH="1">
            <a:off x="3733078" y="3481290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357683F5-9FE9-B0A0-4807-8693670150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791034" y="3334370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1" name="Text Placeholder 3">
            <a:extLst>
              <a:ext uri="{FF2B5EF4-FFF2-40B4-BE49-F238E27FC236}">
                <a16:creationId xmlns:a16="http://schemas.microsoft.com/office/drawing/2014/main" id="{B0DD6A5B-7922-0C76-F3D3-0083EEC06159}"/>
              </a:ext>
            </a:extLst>
          </p:cNvPr>
          <p:cNvSpPr>
            <a:spLocks noGrp="1"/>
          </p:cNvSpPr>
          <p:nvPr>
            <p:ph type="body" sz="half" idx="47" hasCustomPrompt="1"/>
          </p:nvPr>
        </p:nvSpPr>
        <p:spPr>
          <a:xfrm>
            <a:off x="4850590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82" name="Text Placeholder 87">
            <a:extLst>
              <a:ext uri="{FF2B5EF4-FFF2-40B4-BE49-F238E27FC236}">
                <a16:creationId xmlns:a16="http://schemas.microsoft.com/office/drawing/2014/main" id="{B25BDE8E-BF8D-651B-7AE9-D824A3820D3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850590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91625EA-05D2-4274-B072-49B282104CF3}"/>
              </a:ext>
            </a:extLst>
          </p:cNvPr>
          <p:cNvSpPr/>
          <p:nvPr userDrawn="1"/>
        </p:nvSpPr>
        <p:spPr>
          <a:xfrm flipH="1">
            <a:off x="6402307" y="3481290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86" name="Picture Placeholder 2">
            <a:extLst>
              <a:ext uri="{FF2B5EF4-FFF2-40B4-BE49-F238E27FC236}">
                <a16:creationId xmlns:a16="http://schemas.microsoft.com/office/drawing/2014/main" id="{ABC56016-60AE-F2F1-55F9-447E7130B0A0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8471368" y="3334370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A0D46F40-9320-CB11-1CE8-671848A69E08}"/>
              </a:ext>
            </a:extLst>
          </p:cNvPr>
          <p:cNvSpPr>
            <a:spLocks noGrp="1"/>
          </p:cNvSpPr>
          <p:nvPr>
            <p:ph type="body" sz="half" idx="50" hasCustomPrompt="1"/>
          </p:nvPr>
        </p:nvSpPr>
        <p:spPr>
          <a:xfrm>
            <a:off x="7530924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41E5EF82-6543-7529-2DA0-104655BD926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30924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31839C3-56C6-B53A-E55A-ED15AEE70F27}"/>
              </a:ext>
            </a:extLst>
          </p:cNvPr>
          <p:cNvSpPr/>
          <p:nvPr userDrawn="1"/>
        </p:nvSpPr>
        <p:spPr>
          <a:xfrm flipH="1">
            <a:off x="9082641" y="3481290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0" name="Picture Placeholder 2">
            <a:extLst>
              <a:ext uri="{FF2B5EF4-FFF2-40B4-BE49-F238E27FC236}">
                <a16:creationId xmlns:a16="http://schemas.microsoft.com/office/drawing/2014/main" id="{787E45E5-D418-6827-3D10-B24281C8A2C3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778195" y="4900955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53C38192-C83F-4BE9-4DB1-E8CC9685312E}"/>
              </a:ext>
            </a:extLst>
          </p:cNvPr>
          <p:cNvSpPr>
            <a:spLocks noGrp="1"/>
          </p:cNvSpPr>
          <p:nvPr>
            <p:ph type="body" sz="half" idx="53" hasCustomPrompt="1"/>
          </p:nvPr>
        </p:nvSpPr>
        <p:spPr>
          <a:xfrm>
            <a:off x="837751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92" name="Text Placeholder 87">
            <a:extLst>
              <a:ext uri="{FF2B5EF4-FFF2-40B4-BE49-F238E27FC236}">
                <a16:creationId xmlns:a16="http://schemas.microsoft.com/office/drawing/2014/main" id="{F7DC1262-97CE-1A76-45E2-FDEF43EF2D1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37751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6DE109E-F24E-736C-C1BD-336721082A9B}"/>
              </a:ext>
            </a:extLst>
          </p:cNvPr>
          <p:cNvSpPr/>
          <p:nvPr userDrawn="1"/>
        </p:nvSpPr>
        <p:spPr>
          <a:xfrm flipH="1">
            <a:off x="2389468" y="5047875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4" name="Picture Placeholder 2">
            <a:extLst>
              <a:ext uri="{FF2B5EF4-FFF2-40B4-BE49-F238E27FC236}">
                <a16:creationId xmlns:a16="http://schemas.microsoft.com/office/drawing/2014/main" id="{D5273311-E38F-0A29-A2C8-242E6F8903E1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4465125" y="4900955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A57EF67A-82B0-D92E-C9FD-C83A352AB05D}"/>
              </a:ext>
            </a:extLst>
          </p:cNvPr>
          <p:cNvSpPr>
            <a:spLocks noGrp="1"/>
          </p:cNvSpPr>
          <p:nvPr>
            <p:ph type="body" sz="half" idx="56" hasCustomPrompt="1"/>
          </p:nvPr>
        </p:nvSpPr>
        <p:spPr>
          <a:xfrm>
            <a:off x="3524681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96" name="Text Placeholder 87">
            <a:extLst>
              <a:ext uri="{FF2B5EF4-FFF2-40B4-BE49-F238E27FC236}">
                <a16:creationId xmlns:a16="http://schemas.microsoft.com/office/drawing/2014/main" id="{235900D2-3923-02F2-FC2A-AA725FC9703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524681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6F67B07-CA66-F717-5086-9A0FB870A378}"/>
              </a:ext>
            </a:extLst>
          </p:cNvPr>
          <p:cNvSpPr/>
          <p:nvPr userDrawn="1"/>
        </p:nvSpPr>
        <p:spPr>
          <a:xfrm flipH="1">
            <a:off x="5076398" y="5047875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8" name="Picture Placeholder 2">
            <a:extLst>
              <a:ext uri="{FF2B5EF4-FFF2-40B4-BE49-F238E27FC236}">
                <a16:creationId xmlns:a16="http://schemas.microsoft.com/office/drawing/2014/main" id="{2B1B9FA4-91A1-91DE-5F0C-AC039E8407C2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7119229" y="4900955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99" name="Text Placeholder 3">
            <a:extLst>
              <a:ext uri="{FF2B5EF4-FFF2-40B4-BE49-F238E27FC236}">
                <a16:creationId xmlns:a16="http://schemas.microsoft.com/office/drawing/2014/main" id="{EECA6266-E1FD-ED6F-E6D3-C14D379A5BD2}"/>
              </a:ext>
            </a:extLst>
          </p:cNvPr>
          <p:cNvSpPr>
            <a:spLocks noGrp="1"/>
          </p:cNvSpPr>
          <p:nvPr>
            <p:ph type="body" sz="half" idx="59" hasCustomPrompt="1"/>
          </p:nvPr>
        </p:nvSpPr>
        <p:spPr>
          <a:xfrm>
            <a:off x="6178785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00" name="Text Placeholder 87">
            <a:extLst>
              <a:ext uri="{FF2B5EF4-FFF2-40B4-BE49-F238E27FC236}">
                <a16:creationId xmlns:a16="http://schemas.microsoft.com/office/drawing/2014/main" id="{F1A25855-12CD-B490-3EA1-E6F885D9A934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178785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81193F-E1F0-F607-6581-C4095E030311}"/>
              </a:ext>
            </a:extLst>
          </p:cNvPr>
          <p:cNvSpPr/>
          <p:nvPr userDrawn="1"/>
        </p:nvSpPr>
        <p:spPr>
          <a:xfrm flipH="1">
            <a:off x="7730502" y="5047875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02" name="Picture Placeholder 2">
            <a:extLst>
              <a:ext uri="{FF2B5EF4-FFF2-40B4-BE49-F238E27FC236}">
                <a16:creationId xmlns:a16="http://schemas.microsoft.com/office/drawing/2014/main" id="{A7E1C3AF-5DDD-CDE1-4F21-4647B0ED743D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806159" y="4900955"/>
            <a:ext cx="607391" cy="558650"/>
          </a:xfrm>
        </p:spPr>
        <p:txBody>
          <a:bodyPr/>
          <a:lstStyle>
            <a:lvl1pPr>
              <a:defRPr sz="1200"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3" name="Text Placeholder 3">
            <a:extLst>
              <a:ext uri="{FF2B5EF4-FFF2-40B4-BE49-F238E27FC236}">
                <a16:creationId xmlns:a16="http://schemas.microsoft.com/office/drawing/2014/main" id="{D49B1082-EFFA-199C-64EF-075D1E7BADB6}"/>
              </a:ext>
            </a:extLst>
          </p:cNvPr>
          <p:cNvSpPr>
            <a:spLocks noGrp="1"/>
          </p:cNvSpPr>
          <p:nvPr>
            <p:ph type="body" sz="half" idx="62" hasCustomPrompt="1"/>
          </p:nvPr>
        </p:nvSpPr>
        <p:spPr>
          <a:xfrm>
            <a:off x="8865715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04" name="Text Placeholder 87">
            <a:extLst>
              <a:ext uri="{FF2B5EF4-FFF2-40B4-BE49-F238E27FC236}">
                <a16:creationId xmlns:a16="http://schemas.microsoft.com/office/drawing/2014/main" id="{B0359DF1-CDC9-D553-3864-CA39317D5024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8865715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80EF09E-CE63-8651-89D6-F0751C0F990B}"/>
              </a:ext>
            </a:extLst>
          </p:cNvPr>
          <p:cNvSpPr/>
          <p:nvPr userDrawn="1"/>
        </p:nvSpPr>
        <p:spPr>
          <a:xfrm flipH="1">
            <a:off x="10417432" y="5047875"/>
            <a:ext cx="48804" cy="3825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602D4177-A494-C865-3D6D-81AD0FEB4DB8}"/>
              </a:ext>
            </a:extLst>
          </p:cNvPr>
          <p:cNvCxnSpPr>
            <a:cxnSpLocks/>
          </p:cNvCxnSpPr>
          <p:nvPr userDrawn="1"/>
        </p:nvCxnSpPr>
        <p:spPr>
          <a:xfrm>
            <a:off x="3420000" y="3104070"/>
            <a:ext cx="53568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8B94D21A-A50C-CF3F-E3D8-C59084B80F69}"/>
              </a:ext>
            </a:extLst>
          </p:cNvPr>
          <p:cNvCxnSpPr>
            <a:cxnSpLocks/>
          </p:cNvCxnSpPr>
          <p:nvPr userDrawn="1"/>
        </p:nvCxnSpPr>
        <p:spPr>
          <a:xfrm flipV="1">
            <a:off x="3427081" y="3104070"/>
            <a:ext cx="0" cy="14946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3BBD18A1-AFB6-3D78-AE57-B1C9FEF6AB06}"/>
              </a:ext>
            </a:extLst>
          </p:cNvPr>
          <p:cNvCxnSpPr>
            <a:cxnSpLocks/>
          </p:cNvCxnSpPr>
          <p:nvPr userDrawn="1"/>
        </p:nvCxnSpPr>
        <p:spPr>
          <a:xfrm flipV="1">
            <a:off x="8770231" y="3104070"/>
            <a:ext cx="0" cy="14946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A4E886A-46A1-0594-A5C3-6AF9F589736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954601"/>
            <a:ext cx="0" cy="2989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1FCE0AD-9C5C-7022-668C-56986E81AB0F}"/>
              </a:ext>
            </a:extLst>
          </p:cNvPr>
          <p:cNvCxnSpPr>
            <a:cxnSpLocks/>
          </p:cNvCxnSpPr>
          <p:nvPr userDrawn="1"/>
        </p:nvCxnSpPr>
        <p:spPr>
          <a:xfrm>
            <a:off x="2077200" y="4727670"/>
            <a:ext cx="26928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AD8850C-EBF7-3CA8-54BB-3B67562CD78A}"/>
              </a:ext>
            </a:extLst>
          </p:cNvPr>
          <p:cNvCxnSpPr>
            <a:cxnSpLocks/>
          </p:cNvCxnSpPr>
          <p:nvPr userDrawn="1"/>
        </p:nvCxnSpPr>
        <p:spPr>
          <a:xfrm flipV="1">
            <a:off x="4770000" y="4719086"/>
            <a:ext cx="0" cy="1224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A7FA7DB-7769-A071-0F88-4E14D31A85FC}"/>
              </a:ext>
            </a:extLst>
          </p:cNvPr>
          <p:cNvCxnSpPr>
            <a:cxnSpLocks/>
          </p:cNvCxnSpPr>
          <p:nvPr userDrawn="1"/>
        </p:nvCxnSpPr>
        <p:spPr>
          <a:xfrm flipV="1">
            <a:off x="2077200" y="4719086"/>
            <a:ext cx="0" cy="1224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5D93259-2141-C13E-FA5C-4B132A7A50E0}"/>
              </a:ext>
            </a:extLst>
          </p:cNvPr>
          <p:cNvCxnSpPr>
            <a:cxnSpLocks/>
          </p:cNvCxnSpPr>
          <p:nvPr userDrawn="1"/>
        </p:nvCxnSpPr>
        <p:spPr>
          <a:xfrm flipV="1">
            <a:off x="3412800" y="4644000"/>
            <a:ext cx="0" cy="8367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E3702FC-7A8C-9090-2315-4DEAEEC49C77}"/>
              </a:ext>
            </a:extLst>
          </p:cNvPr>
          <p:cNvCxnSpPr>
            <a:cxnSpLocks/>
          </p:cNvCxnSpPr>
          <p:nvPr userDrawn="1"/>
        </p:nvCxnSpPr>
        <p:spPr>
          <a:xfrm>
            <a:off x="7455600" y="4727670"/>
            <a:ext cx="2692800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AD6A336-ABDE-F145-AEBE-118151F32301}"/>
              </a:ext>
            </a:extLst>
          </p:cNvPr>
          <p:cNvCxnSpPr>
            <a:cxnSpLocks/>
          </p:cNvCxnSpPr>
          <p:nvPr userDrawn="1"/>
        </p:nvCxnSpPr>
        <p:spPr>
          <a:xfrm flipV="1">
            <a:off x="10148400" y="4719086"/>
            <a:ext cx="0" cy="1224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3DFE3B8-7EE5-E211-F62E-5EEBC2681FF9}"/>
              </a:ext>
            </a:extLst>
          </p:cNvPr>
          <p:cNvCxnSpPr>
            <a:cxnSpLocks/>
          </p:cNvCxnSpPr>
          <p:nvPr userDrawn="1"/>
        </p:nvCxnSpPr>
        <p:spPr>
          <a:xfrm flipV="1">
            <a:off x="7455600" y="4719086"/>
            <a:ext cx="0" cy="12240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42CCE51-7A3F-3E3A-F531-96A99B2C8141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1200" y="4644000"/>
            <a:ext cx="0" cy="8367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868203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2">
            <a:extLst>
              <a:ext uri="{FF2B5EF4-FFF2-40B4-BE49-F238E27FC236}">
                <a16:creationId xmlns:a16="http://schemas.microsoft.com/office/drawing/2014/main" id="{032C8A76-0854-C240-8857-620368B5237A}"/>
              </a:ext>
            </a:extLst>
          </p:cNvPr>
          <p:cNvSpPr>
            <a:spLocks noGrp="1"/>
          </p:cNvSpPr>
          <p:nvPr>
            <p:ph type="tbl" sz="quarter" idx="22"/>
          </p:nvPr>
        </p:nvSpPr>
        <p:spPr>
          <a:xfrm>
            <a:off x="5407405" y="1773237"/>
            <a:ext cx="5946395" cy="4392613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5659E9E-7F91-C9C9-449D-AB5D24E8533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CD5D4F3B-160E-7278-CC47-C6D3847CA1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27E2B46-68BD-595D-F6B7-A81DBB55F7C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1EAA2-13FC-81C0-4FEA-14C3DE2F94E4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FF7E997C-FDB7-5330-D4DA-FE7D15D3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B24E56E5-0E5D-6250-C416-A7E5BE94282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376728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2">
            <a:extLst>
              <a:ext uri="{FF2B5EF4-FFF2-40B4-BE49-F238E27FC236}">
                <a16:creationId xmlns:a16="http://schemas.microsoft.com/office/drawing/2014/main" id="{032C8A76-0854-C240-8857-620368B5237A}"/>
              </a:ext>
            </a:extLst>
          </p:cNvPr>
          <p:cNvSpPr>
            <a:spLocks noGrp="1"/>
          </p:cNvSpPr>
          <p:nvPr>
            <p:ph type="tbl" sz="quarter" idx="22"/>
          </p:nvPr>
        </p:nvSpPr>
        <p:spPr>
          <a:xfrm>
            <a:off x="838200" y="1773238"/>
            <a:ext cx="10515599" cy="439261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7AD04AD0-B205-3D46-0F0B-66C5822595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3096C89-DFC7-C730-409B-A0BD98C25D5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B15022-BCE0-D970-69A3-F936DD890A0D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30B4398D-C929-10A1-5DE6-5766615F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682650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716D17B3-DB30-C365-3FFE-A17F3B685CE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313617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6DD62D40-17D1-2CCD-F837-A86724778493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4872856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6E45B72A-3947-33B6-C710-AE83437ECC16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>
          <a:xfrm>
            <a:off x="8456028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5B7CF9E5-EA81-2B7F-ABE2-988BE3C3AA06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3103915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6" name="Text Placeholder 87">
            <a:extLst>
              <a:ext uri="{FF2B5EF4-FFF2-40B4-BE49-F238E27FC236}">
                <a16:creationId xmlns:a16="http://schemas.microsoft.com/office/drawing/2014/main" id="{00D2C05D-273C-0D8B-CB64-A511F5111CBA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6655189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D051168B-A3DC-FBEE-01B4-178401E29C43}"/>
              </a:ext>
            </a:extLst>
          </p:cNvPr>
          <p:cNvSpPr>
            <a:spLocks noGrp="1"/>
          </p:cNvSpPr>
          <p:nvPr>
            <p:ph type="body" sz="quarter" idx="83"/>
          </p:nvPr>
        </p:nvSpPr>
        <p:spPr>
          <a:xfrm>
            <a:off x="9339154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23AE106-4090-B62B-9D34-AA7F661FA036}"/>
              </a:ext>
            </a:extLst>
          </p:cNvPr>
          <p:cNvCxnSpPr>
            <a:cxnSpLocks/>
          </p:cNvCxnSpPr>
          <p:nvPr userDrawn="1"/>
        </p:nvCxnSpPr>
        <p:spPr>
          <a:xfrm>
            <a:off x="1157691" y="3997961"/>
            <a:ext cx="9904228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Fiscal Year 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5BA26-C622-07B1-32CC-C5179C0CD8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775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Jul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D048A443-333B-0417-8182-152A4E0BD61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27560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Aug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0EB80635-4F7C-8330-02FB-540A31DF4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617368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Sep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811BBCA3-7EFE-4127-621B-149CB8F8EAE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07176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Oct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1EBE70EC-A654-1A86-ACB6-D9D2BDBB20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96984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Nov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A9AEDEB6-74D0-799B-C61D-12882E2C6B6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28679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Dez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70AF6DE-5F6B-7565-6336-0BB9E0804E5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76600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Jan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321EC619-0282-4751-303A-81E24F7A073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066408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Feb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5954E5B2-7DB4-99DB-43CE-96B56A142B3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56216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Mar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9A8E186B-7C89-BFE5-399D-D4967B9059E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46024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Apr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2D427FB2-DD9F-625A-555D-C06F3B322B3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3583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May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EE8C75D6-662F-2572-CDA4-F0DA3E4DE9AD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625639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Jun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0EFE48D-FD5A-CD37-3EA6-8FB1BAF4A71E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321576" y="2088960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1AA9656-659B-7A45-3BE3-831F2C8DC633}"/>
              </a:ext>
            </a:extLst>
          </p:cNvPr>
          <p:cNvSpPr>
            <a:spLocks noGrp="1"/>
          </p:cNvSpPr>
          <p:nvPr>
            <p:ph type="body" sz="half" idx="67" hasCustomPrompt="1"/>
          </p:nvPr>
        </p:nvSpPr>
        <p:spPr>
          <a:xfrm>
            <a:off x="4872857" y="2088960"/>
            <a:ext cx="2023743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8537783F-A384-CAB8-EA9D-371ED11276A3}"/>
              </a:ext>
            </a:extLst>
          </p:cNvPr>
          <p:cNvSpPr>
            <a:spLocks noGrp="1"/>
          </p:cNvSpPr>
          <p:nvPr>
            <p:ph type="body" sz="half" idx="69" hasCustomPrompt="1"/>
          </p:nvPr>
        </p:nvSpPr>
        <p:spPr>
          <a:xfrm>
            <a:off x="8456028" y="2088960"/>
            <a:ext cx="199980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4B0FE8E-79A1-B3D6-1D21-A3C590FED99B}"/>
              </a:ext>
            </a:extLst>
          </p:cNvPr>
          <p:cNvSpPr>
            <a:spLocks noGrp="1"/>
          </p:cNvSpPr>
          <p:nvPr>
            <p:ph type="body" sz="half" idx="71" hasCustomPrompt="1"/>
          </p:nvPr>
        </p:nvSpPr>
        <p:spPr>
          <a:xfrm>
            <a:off x="3103915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278774E4-F300-B111-1AE5-7C4879A4DADC}"/>
              </a:ext>
            </a:extLst>
          </p:cNvPr>
          <p:cNvSpPr>
            <a:spLocks noGrp="1"/>
          </p:cNvSpPr>
          <p:nvPr>
            <p:ph type="body" sz="half" idx="75" hasCustomPrompt="1"/>
          </p:nvPr>
        </p:nvSpPr>
        <p:spPr>
          <a:xfrm>
            <a:off x="6655189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4" name="Text Placeholder 3">
            <a:extLst>
              <a:ext uri="{FF2B5EF4-FFF2-40B4-BE49-F238E27FC236}">
                <a16:creationId xmlns:a16="http://schemas.microsoft.com/office/drawing/2014/main" id="{D86CC41B-A41C-38F2-D39D-78213F4E2A2A}"/>
              </a:ext>
            </a:extLst>
          </p:cNvPr>
          <p:cNvSpPr>
            <a:spLocks noGrp="1"/>
          </p:cNvSpPr>
          <p:nvPr>
            <p:ph type="body" sz="half" idx="77" hasCustomPrompt="1"/>
          </p:nvPr>
        </p:nvSpPr>
        <p:spPr>
          <a:xfrm>
            <a:off x="9339154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57820204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D807CEF9-A301-4CA2-4C67-958A69A34E4F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3828785" y="2196636"/>
            <a:ext cx="1949981" cy="9327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6" name="Text Placeholder 87">
            <a:extLst>
              <a:ext uri="{FF2B5EF4-FFF2-40B4-BE49-F238E27FC236}">
                <a16:creationId xmlns:a16="http://schemas.microsoft.com/office/drawing/2014/main" id="{984C013D-E648-B4F4-E256-4362128CAA88}"/>
              </a:ext>
            </a:extLst>
          </p:cNvPr>
          <p:cNvSpPr>
            <a:spLocks noGrp="1"/>
          </p:cNvSpPr>
          <p:nvPr>
            <p:ph type="body" sz="quarter" idx="83"/>
          </p:nvPr>
        </p:nvSpPr>
        <p:spPr>
          <a:xfrm>
            <a:off x="8576228" y="2196636"/>
            <a:ext cx="1949981" cy="9327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7" name="Text Placeholder 87">
            <a:extLst>
              <a:ext uri="{FF2B5EF4-FFF2-40B4-BE49-F238E27FC236}">
                <a16:creationId xmlns:a16="http://schemas.microsoft.com/office/drawing/2014/main" id="{681C8201-3270-2BEE-0638-0495AAB8950E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1447624" y="5280175"/>
            <a:ext cx="1928212" cy="88567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8" name="Text Placeholder 87">
            <a:extLst>
              <a:ext uri="{FF2B5EF4-FFF2-40B4-BE49-F238E27FC236}">
                <a16:creationId xmlns:a16="http://schemas.microsoft.com/office/drawing/2014/main" id="{984EACEF-C53A-53AD-5E0E-9D2FF4B70919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6217827" y="5280175"/>
            <a:ext cx="1928212" cy="88567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Month Calendar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5AC63-BFB5-5012-EE54-841B6F474D3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7752" y="3324479"/>
            <a:ext cx="1278929" cy="272886"/>
          </a:xfrm>
        </p:spPr>
        <p:txBody>
          <a:bodyPr tIns="0" rIns="0" bIns="0"/>
          <a:lstStyle>
            <a:lvl1pPr>
              <a:buClr>
                <a:schemeClr val="bg1"/>
              </a:buClr>
              <a:defRPr sz="1600" b="1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January</a:t>
            </a:r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704147-237A-0084-4FE4-27B84B8BC12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775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B01FD28-0020-0C9C-EC3B-9AD9A8AFB41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17803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2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8BF713C-A128-FF0B-D8F2-C69C472E3C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51831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3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03200F9-D579-C2FA-DB2E-58DE35A763A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85859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4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283DF909-720E-4C3E-3BFC-55C5C27A7A9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19888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5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A24F7B67-9E20-88FD-D3C5-E9904CC80E7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53916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6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6530464-3B9F-2B69-0158-5D28777492D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87944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7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42517794-C773-622F-AD73-EE51BCC73B22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1972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8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9EA4BCEB-EE21-624C-5502-8AB48C0AC52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356000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9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74866C6-419B-9022-A25D-A8C6E18DF5C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90029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10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D0797269-4C15-8BA6-EC58-810D34A177A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24057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11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BE84E4F-C3F7-2E6D-1C24-971D862FAD5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458085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12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8F35902B-3103-B7F1-75C7-7F3151DCCDF4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492113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13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73DB7757-EC5D-7D30-7696-1638854D087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26141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14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DD1CCE5F-AA71-84BD-C623-2EFECE01E16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60170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15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68AF20B3-3B9B-F749-2515-C10808E14CA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94198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16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77EA41D8-13EF-F4B8-B60E-7C4BC7CB76EA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28226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17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5594D6F6-7ABC-9D3D-BC9D-15268D5D7235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62254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18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CC05D500-2BBE-E085-454C-D634F5D65F2B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96282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19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025A1D6-B024-0CD9-7F74-740B75B0AC15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730311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20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747D9EB9-34C3-5246-7BC5-CAD93D2E90A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764339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21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2A91489A-7B9E-96AA-A9CA-7CE5947EBB8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98367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22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DA48411C-9950-C165-C43D-ADD02060852B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832395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23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78F92D63-25B8-28CF-2D32-57D6984FE006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866423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24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D90AD4D4-1921-43F3-B6C7-781E23755B2F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900452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25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BF47754-8D10-8094-7340-486F1C584C81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934480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26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73C6B55-9BC6-F746-011F-B1D83886B359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968508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27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16EFBDFE-78D0-9569-A5E4-CAF59BEB3E4B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02536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28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D685740-1818-6ADC-1B21-8E02C72DEAFC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036564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29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F6E1B920-9D5C-43E6-6FB1-F710F1832623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070593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30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F50FDE6A-678D-EB03-7B8A-965B9106C964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1046213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accent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31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3F09581-7037-3C16-CCCE-B23C9C1B4BD0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3828795" y="1778740"/>
            <a:ext cx="1949971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CD923025-4E9A-DA8D-AB14-7841BD532B10}"/>
              </a:ext>
            </a:extLst>
          </p:cNvPr>
          <p:cNvSpPr>
            <a:spLocks noGrp="1"/>
          </p:cNvSpPr>
          <p:nvPr>
            <p:ph type="body" sz="half" idx="76" hasCustomPrompt="1"/>
          </p:nvPr>
        </p:nvSpPr>
        <p:spPr>
          <a:xfrm>
            <a:off x="1447623" y="4862278"/>
            <a:ext cx="1928212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7E5898FF-BB85-D7CB-EB2C-0096D73CA439}"/>
              </a:ext>
            </a:extLst>
          </p:cNvPr>
          <p:cNvSpPr>
            <a:spLocks noGrp="1"/>
          </p:cNvSpPr>
          <p:nvPr>
            <p:ph type="body" sz="half" idx="78" hasCustomPrompt="1"/>
          </p:nvPr>
        </p:nvSpPr>
        <p:spPr>
          <a:xfrm>
            <a:off x="6216326" y="4862278"/>
            <a:ext cx="1928212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5655DABE-6D99-3447-3FDF-28F717264341}"/>
              </a:ext>
            </a:extLst>
          </p:cNvPr>
          <p:cNvSpPr>
            <a:spLocks noGrp="1"/>
          </p:cNvSpPr>
          <p:nvPr>
            <p:ph type="body" sz="half" idx="80" hasCustomPrompt="1"/>
          </p:nvPr>
        </p:nvSpPr>
        <p:spPr>
          <a:xfrm>
            <a:off x="8576234" y="1778740"/>
            <a:ext cx="1949971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2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90145374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w. Thre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69AD89C-C40B-D0E2-2513-B817D78D968C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43317" y="1443600"/>
            <a:ext cx="10305366" cy="4844952"/>
          </a:xfrm>
          <a:prstGeom prst="rect">
            <a:avLst/>
          </a:prstGeom>
        </p:spPr>
      </p:pic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World Map 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80CBB20-AA44-C54B-2275-DD39B7F47796}"/>
              </a:ext>
            </a:extLst>
          </p:cNvPr>
          <p:cNvCxnSpPr>
            <a:cxnSpLocks/>
          </p:cNvCxnSpPr>
          <p:nvPr userDrawn="1"/>
        </p:nvCxnSpPr>
        <p:spPr>
          <a:xfrm>
            <a:off x="1944534" y="3043826"/>
            <a:ext cx="217420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D7684C-1279-562F-A9E2-8588ABD2DD10}"/>
              </a:ext>
            </a:extLst>
          </p:cNvPr>
          <p:cNvCxnSpPr>
            <a:cxnSpLocks/>
          </p:cNvCxnSpPr>
          <p:nvPr userDrawn="1"/>
        </p:nvCxnSpPr>
        <p:spPr>
          <a:xfrm>
            <a:off x="5011643" y="3043826"/>
            <a:ext cx="217420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1944533" y="3214479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6709250-88D6-1C4D-F504-49D74C4BF9C0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5011642" y="3214482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14A9263-DEFE-6CFA-CC43-B6F33563B487}"/>
              </a:ext>
            </a:extLst>
          </p:cNvPr>
          <p:cNvCxnSpPr>
            <a:cxnSpLocks/>
          </p:cNvCxnSpPr>
          <p:nvPr userDrawn="1"/>
        </p:nvCxnSpPr>
        <p:spPr>
          <a:xfrm>
            <a:off x="8073260" y="3043826"/>
            <a:ext cx="2174206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073259" y="3214482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6456E0C8-55E5-0F76-72F3-656515B31A60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1944533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24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Americas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1A5E9E60-6EA2-7DF9-43C9-8BD7108D8904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5012026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24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EMEA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442495BD-CA51-CD50-D196-E75B83507B5E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079519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24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APAC</a:t>
            </a:r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1944533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89FC508C-69DD-039F-3718-0A326061E010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5006150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02EA9D6E-F1E7-6322-6A3C-5AE6ED2F42CE}"/>
              </a:ext>
            </a:extLst>
          </p:cNvPr>
          <p:cNvSpPr>
            <a:spLocks noGrp="1"/>
          </p:cNvSpPr>
          <p:nvPr>
            <p:ph type="body" sz="quarter" idx="86"/>
          </p:nvPr>
        </p:nvSpPr>
        <p:spPr>
          <a:xfrm>
            <a:off x="8067767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4730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550E3-5FF5-BA4B-8BEC-771387ACF7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773238"/>
            <a:ext cx="5157787" cy="836426"/>
          </a:xfrm>
        </p:spPr>
        <p:txBody>
          <a:bodyPr lIns="0" rIns="90000" anchor="b"/>
          <a:lstStyle>
            <a:lvl1pPr marL="0" indent="0">
              <a:buNone/>
              <a:defRPr sz="24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D1761-DF0B-944B-9DFC-617A7CE8B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09664"/>
            <a:ext cx="5157787" cy="3556186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5A4B7E-E0D0-814A-B391-3CD5EBA0363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773238"/>
            <a:ext cx="5183188" cy="836426"/>
          </a:xfrm>
        </p:spPr>
        <p:txBody>
          <a:bodyPr lIns="0" rIns="90000" anchor="b"/>
          <a:lstStyle>
            <a:lvl1pPr marL="0" indent="0">
              <a:buNone/>
              <a:defRPr sz="24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E605F-E6D2-3C4E-8910-CE404A03A1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09664"/>
            <a:ext cx="5183188" cy="3556186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57ACB33F-C770-81C9-A8F2-4004A7E03F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7208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38007CA9-78FB-EA54-E2B2-3921D59622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292DAD-A622-21C3-608F-BFD00E11F6CF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B9B4B0C8-7ECB-D13B-A00E-EA82660E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6209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89CE3-72EC-9B45-A03B-8BD23CEA7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3238"/>
            <a:ext cx="5181600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B6535-AAF5-0944-B03E-ADBB4D951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73238"/>
            <a:ext cx="5181600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A0B1F7CD-5F98-C8DC-6D1F-AE1704F54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228E22B-1906-E351-E744-6F4EF1ECE2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094198-9EA3-A2CC-72EA-4435FE1F0F7B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C3AB3C97-CA53-07A2-69B3-C45F974C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684412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89CE3-72EC-9B45-A03B-8BD23CEA7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199" y="1773238"/>
            <a:ext cx="3345485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B752754-C012-954B-A3CE-572435734A0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22543" y="1773238"/>
            <a:ext cx="3345485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0D5DEF-03F7-9846-BD8C-1C968135E2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008318" y="1770623"/>
            <a:ext cx="3345485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E1C4DD7-F75F-D49A-8747-CAAF7B9286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676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65657E-D60D-56B4-F67A-F8B4A16841B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1C638F-5803-0986-8DAB-FDDE7CE1BB27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4205F3B7-41B6-01AC-B401-A9A51B10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67834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er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6" y="2095509"/>
            <a:ext cx="5140800" cy="1800000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Executive Summary </a:t>
            </a:r>
            <a:br>
              <a:rPr lang="en-GB"/>
            </a:br>
            <a:r>
              <a:rPr lang="en-GB"/>
              <a:t>Template #1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2" y="1779115"/>
            <a:ext cx="5147374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What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6709250-88D6-1C4D-F504-49D74C4BF9C0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6208295" y="1779115"/>
            <a:ext cx="5143132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Milestones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37751" y="4050400"/>
            <a:ext cx="3456000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Why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A4F2032-AC0A-78EC-7A9E-F810F636F3C9}"/>
              </a:ext>
            </a:extLst>
          </p:cNvPr>
          <p:cNvSpPr>
            <a:spLocks noGrp="1"/>
          </p:cNvSpPr>
          <p:nvPr>
            <p:ph type="body" sz="half" idx="87" hasCustomPrompt="1"/>
          </p:nvPr>
        </p:nvSpPr>
        <p:spPr>
          <a:xfrm>
            <a:off x="4529428" y="4050400"/>
            <a:ext cx="6822785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Who, Where &amp; When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89A5F773-433C-3CF2-942C-15D6E3F2C7B7}"/>
              </a:ext>
            </a:extLst>
          </p:cNvPr>
          <p:cNvSpPr>
            <a:spLocks noGrp="1"/>
          </p:cNvSpPr>
          <p:nvPr>
            <p:ph type="body" sz="quarter" idx="88"/>
          </p:nvPr>
        </p:nvSpPr>
        <p:spPr>
          <a:xfrm>
            <a:off x="6208295" y="2095510"/>
            <a:ext cx="5143918" cy="1794202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7B831C62-774C-16F7-0A39-976607989591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844327" y="4371945"/>
            <a:ext cx="3456000" cy="1800000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CDF40951-8BF3-AF66-A185-6B4CB64C837C}"/>
              </a:ext>
            </a:extLst>
          </p:cNvPr>
          <p:cNvSpPr>
            <a:spLocks noGrp="1"/>
          </p:cNvSpPr>
          <p:nvPr>
            <p:ph type="body" sz="quarter" idx="90"/>
          </p:nvPr>
        </p:nvSpPr>
        <p:spPr>
          <a:xfrm>
            <a:off x="4529427" y="4366608"/>
            <a:ext cx="6822000" cy="1800000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3222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er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5" y="2095509"/>
            <a:ext cx="10507101" cy="1190831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Executive Summary </a:t>
            </a:r>
            <a:br>
              <a:rPr lang="en-GB"/>
            </a:br>
            <a:r>
              <a:rPr lang="en-GB"/>
              <a:t>Template #2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2" y="1779115"/>
            <a:ext cx="10507101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Target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37751" y="3571661"/>
            <a:ext cx="3462576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Current Situation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A4F2032-AC0A-78EC-7A9E-F810F636F3C9}"/>
              </a:ext>
            </a:extLst>
          </p:cNvPr>
          <p:cNvSpPr>
            <a:spLocks noGrp="1"/>
          </p:cNvSpPr>
          <p:nvPr>
            <p:ph type="body" sz="half" idx="87" hasCustomPrompt="1"/>
          </p:nvPr>
        </p:nvSpPr>
        <p:spPr>
          <a:xfrm>
            <a:off x="4529428" y="3571661"/>
            <a:ext cx="6824821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Improvement Measures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7B831C62-774C-16F7-0A39-976607989591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844327" y="3893205"/>
            <a:ext cx="3456000" cy="2277981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CDF40951-8BF3-AF66-A185-6B4CB64C837C}"/>
              </a:ext>
            </a:extLst>
          </p:cNvPr>
          <p:cNvSpPr>
            <a:spLocks noGrp="1"/>
          </p:cNvSpPr>
          <p:nvPr>
            <p:ph type="body" sz="quarter" idx="90"/>
          </p:nvPr>
        </p:nvSpPr>
        <p:spPr>
          <a:xfrm>
            <a:off x="4529427" y="3887868"/>
            <a:ext cx="6822000" cy="2277981"/>
          </a:xfrm>
          <a:solidFill>
            <a:schemeClr val="bg1">
              <a:lumMod val="95000"/>
            </a:schemeClr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352642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81A11FE-FC04-9346-AFDE-7F150FDD2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238"/>
            <a:ext cx="10515600" cy="1868208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3604592-001E-475A-A8F4-42EC52BADFDB}"/>
              </a:ext>
            </a:extLst>
          </p:cNvPr>
          <p:cNvSpPr/>
          <p:nvPr userDrawn="1"/>
        </p:nvSpPr>
        <p:spPr>
          <a:xfrm>
            <a:off x="838198" y="3798336"/>
            <a:ext cx="10515601" cy="2367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>
              <a:solidFill>
                <a:schemeClr val="accent1"/>
              </a:solidFill>
              <a:latin typeface="TeamViewer Sans" panose="02000500000000030000" pitchFamily="2" charset="0"/>
            </a:endParaRPr>
          </a:p>
        </p:txBody>
      </p:sp>
      <p:cxnSp>
        <p:nvCxnSpPr>
          <p:cNvPr id="9" name="AutoShape 249">
            <a:extLst>
              <a:ext uri="{FF2B5EF4-FFF2-40B4-BE49-F238E27FC236}">
                <a16:creationId xmlns:a16="http://schemas.microsoft.com/office/drawing/2014/main" id="{A93C1256-1CC7-4517-8809-427973F76FD6}"/>
              </a:ext>
            </a:extLst>
          </p:cNvPr>
          <p:cNvCxnSpPr>
            <a:cxnSpLocks noChangeShapeType="1"/>
          </p:cNvCxnSpPr>
          <p:nvPr userDrawn="1"/>
        </p:nvCxnSpPr>
        <p:spPr bwMode="gray">
          <a:xfrm>
            <a:off x="4137210" y="4045484"/>
            <a:ext cx="0" cy="1859222"/>
          </a:xfrm>
          <a:prstGeom prst="straightConnector1">
            <a:avLst/>
          </a:prstGeom>
          <a:noFill/>
          <a:ln w="12700">
            <a:solidFill>
              <a:schemeClr val="bg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AutoShape 249">
            <a:extLst>
              <a:ext uri="{FF2B5EF4-FFF2-40B4-BE49-F238E27FC236}">
                <a16:creationId xmlns:a16="http://schemas.microsoft.com/office/drawing/2014/main" id="{B22EACF0-21C2-4B2E-B96C-F8533914BF14}"/>
              </a:ext>
            </a:extLst>
          </p:cNvPr>
          <p:cNvCxnSpPr>
            <a:cxnSpLocks noChangeShapeType="1"/>
          </p:cNvCxnSpPr>
          <p:nvPr userDrawn="1"/>
        </p:nvCxnSpPr>
        <p:spPr bwMode="gray">
          <a:xfrm>
            <a:off x="7799628" y="4045484"/>
            <a:ext cx="0" cy="1859222"/>
          </a:xfrm>
          <a:prstGeom prst="straightConnector1">
            <a:avLst/>
          </a:prstGeom>
          <a:noFill/>
          <a:ln w="12700">
            <a:solidFill>
              <a:schemeClr val="bg1"/>
            </a:solidFill>
            <a:prstDash val="sys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3B5905F-2A9D-A0B0-F3E2-AD3C89122F67}"/>
              </a:ext>
            </a:extLst>
          </p:cNvPr>
          <p:cNvSpPr/>
          <p:nvPr userDrawn="1"/>
        </p:nvSpPr>
        <p:spPr>
          <a:xfrm>
            <a:off x="838200" y="1452110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3490D7B4-5FBC-897F-5FA3-23C951F208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560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41E1AD3-4935-2143-72C7-4AFAFD0FF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FA5DE587-C36C-3927-3422-C0CB44E06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93420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05A6751-400A-4E39-9ED7-17936CA3D3AF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F6CA45-8AC4-CBFF-A025-0D80DF543DE6}"/>
              </a:ext>
            </a:extLst>
          </p:cNvPr>
          <p:cNvSpPr/>
          <p:nvPr userDrawn="1"/>
        </p:nvSpPr>
        <p:spPr>
          <a:xfrm>
            <a:off x="838200" y="45737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558EAE8-EA31-E528-62AE-4B2812EFD2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773238"/>
            <a:ext cx="10509250" cy="2789238"/>
          </a:xfrm>
          <a:prstGeom prst="rect">
            <a:avLst/>
          </a:prstGeom>
        </p:spPr>
        <p:txBody>
          <a:bodyPr lIns="0" rIns="90000" anchor="b">
            <a:noAutofit/>
          </a:bodyPr>
          <a:lstStyle>
            <a:lvl1pPr>
              <a:lnSpc>
                <a:spcPct val="90000"/>
              </a:lnSpc>
              <a:defRPr sz="44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FAACC43E-9E9E-BCDD-89FF-5A0E1F536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764898"/>
            <a:ext cx="10509250" cy="1400951"/>
          </a:xfrm>
        </p:spPr>
        <p:txBody>
          <a:bodyPr lIns="0" rIns="90000"/>
          <a:lstStyle>
            <a:lvl1pPr marL="0" indent="0">
              <a:lnSpc>
                <a:spcPct val="90000"/>
              </a:lnSpc>
              <a:buNone/>
              <a:defRPr sz="24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60165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197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08ACBD92-4268-7E44-AA58-4FB3E3A3664A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2973601" y="267584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1EA9451D-2AE9-9140-98C3-9A0040DE6D7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2973600" y="177964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B5DE91EE-32B6-E04A-9145-B3E5674AAFB0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10459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45" name="Picture Placeholder 6">
            <a:extLst>
              <a:ext uri="{FF2B5EF4-FFF2-40B4-BE49-F238E27FC236}">
                <a16:creationId xmlns:a16="http://schemas.microsoft.com/office/drawing/2014/main" id="{54827517-D1CA-CC4F-80FE-8528CC76E8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104591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18EF7BD6-1A39-6040-A47E-279F8B17C6DF}"/>
              </a:ext>
            </a:extLst>
          </p:cNvPr>
          <p:cNvSpPr>
            <a:spLocks noGrp="1"/>
          </p:cNvSpPr>
          <p:nvPr>
            <p:ph type="body" sz="half" idx="29" hasCustomPrompt="1"/>
          </p:nvPr>
        </p:nvSpPr>
        <p:spPr>
          <a:xfrm>
            <a:off x="937221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C263A44F-E8DF-A548-B40F-5F24F2C8E31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372211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D7780-9F9D-3885-FF27-0CB064ADA10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B085722-7D30-3FE8-D0FA-D49973309B64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238402" y="2673155"/>
            <a:ext cx="1980000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1026461-5032-F39B-0437-C47A24B5AE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238401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C904E65E-1095-3973-028F-C665831E4B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38201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C36E3A2D-9104-26F2-C329-8E31216DAEC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971704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6" name="Text Placeholder 87">
            <a:extLst>
              <a:ext uri="{FF2B5EF4-FFF2-40B4-BE49-F238E27FC236}">
                <a16:creationId xmlns:a16="http://schemas.microsoft.com/office/drawing/2014/main" id="{6590726F-2DE1-366C-9B5F-CDE96EE71FE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5109507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8DE39BBF-471C-BD83-BBB1-3074D18B655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243009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480BFF7E-D009-E8BF-9004-65BFEF1E3A6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9379846" y="3288653"/>
            <a:ext cx="197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1431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Colum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D7780-9F9D-3885-FF27-0CB064ADA109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0B19BA2-4075-4588-240C-58292A8568AA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34719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C96AC4A-8713-C296-1890-AABD965A95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834718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E59BB17-7760-FFB7-30CF-979E6CBF5D8C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169213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8C2CA0F0-899C-8F1C-C89F-C112E587BAF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69212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D14E081-07E8-E6C6-5BEE-CDC98397677A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3503707" y="2673155"/>
            <a:ext cx="251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BFD369E-B878-A49E-C32F-99EDE08EA92D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503706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7C49683D-1177-959A-E292-F44B315E13E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BE97BF56-7DCA-4ACE-E913-3B8094B060D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503706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1" name="Text Placeholder 87">
            <a:extLst>
              <a:ext uri="{FF2B5EF4-FFF2-40B4-BE49-F238E27FC236}">
                <a16:creationId xmlns:a16="http://schemas.microsoft.com/office/drawing/2014/main" id="{1FFB6655-38FE-4B65-8F32-93239DF8906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169211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199C389C-6CB5-4D77-EDD6-ACF83AF618A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34718" y="3288653"/>
            <a:ext cx="251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204791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420F9BB-B817-90F0-419B-E3DEF4F2FBE4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112213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CD14740-A9B6-C09B-A557-B84D5049A19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12212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8E7623F-88AD-A77D-4865-5249FFA34421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4477872" y="2673155"/>
            <a:ext cx="32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607CBA60-D3D7-5222-A8A6-7D7D703C758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477871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6A36A9E0-918A-7E26-A9B8-5035528AC37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4970F4EA-5275-1E13-AE74-0295BACE96FD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47254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904FEF53-0CEA-95B0-3DE1-9102FFBBD875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106881" y="3288653"/>
            <a:ext cx="32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749444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1" y="2673155"/>
            <a:ext cx="50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71C17AE4-9896-2C43-B5D2-630DEDF75E3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E8C9FD7-3C10-2F2F-F087-565FD5F9B4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06B59A-2FC8-440B-5DC4-F631A048D1F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70FD5552-DFEC-7D68-9378-758168E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BC8B3791-DE85-6F87-98C3-A9387C777040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6312648" y="2673155"/>
            <a:ext cx="5039999" cy="4431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12B6204D-3968-4FAF-376F-B6E7AB0D6DE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312647" y="1776955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79959678-38ED-C7F8-D1F0-D725F7B3F7E1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1" y="3288653"/>
            <a:ext cx="50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CC566013-032D-0BAE-DFF2-53467C376E9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312647" y="3288653"/>
            <a:ext cx="5039999" cy="28764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6808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 with Icons &amp; Info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480D78C-BEBB-E843-85EC-D4C76F75CFB6}"/>
              </a:ext>
            </a:extLst>
          </p:cNvPr>
          <p:cNvSpPr/>
          <p:nvPr userDrawn="1"/>
        </p:nvSpPr>
        <p:spPr>
          <a:xfrm>
            <a:off x="838200" y="342435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B3DC0F-2832-7D44-BFB7-D2B3DAAF22EA}"/>
              </a:ext>
            </a:extLst>
          </p:cNvPr>
          <p:cNvSpPr/>
          <p:nvPr userDrawn="1"/>
        </p:nvSpPr>
        <p:spPr>
          <a:xfrm>
            <a:off x="838200" y="177323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5D4478F-8E29-5442-8ECA-B2DE543F82E8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011218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1DCF8900-EC59-EC4E-8744-ACA45DEB4F3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193082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F48FC62-8832-1241-8250-F58854A47E43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649092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B7E795CF-E9F0-634F-A16A-6F126A413DC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581945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D2CDBFC-6E8D-354A-86EC-5705AECE2AD4}"/>
              </a:ext>
            </a:extLst>
          </p:cNvPr>
          <p:cNvSpPr/>
          <p:nvPr userDrawn="1"/>
        </p:nvSpPr>
        <p:spPr>
          <a:xfrm>
            <a:off x="6236817" y="342435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8D54581-0D35-B84B-BCD1-88FB73C3C7F6}"/>
              </a:ext>
            </a:extLst>
          </p:cNvPr>
          <p:cNvSpPr/>
          <p:nvPr userDrawn="1"/>
        </p:nvSpPr>
        <p:spPr>
          <a:xfrm>
            <a:off x="6236817" y="177323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6122BE65-9DE6-0E42-9770-3AF31A1FA28D}"/>
              </a:ext>
            </a:extLst>
          </p:cNvPr>
          <p:cNvSpPr>
            <a:spLocks noGrp="1"/>
          </p:cNvSpPr>
          <p:nvPr>
            <p:ph type="body" sz="half" idx="31" hasCustomPrompt="1"/>
          </p:nvPr>
        </p:nvSpPr>
        <p:spPr>
          <a:xfrm>
            <a:off x="7290205" y="2011218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9" name="Picture Placeholder 6">
            <a:extLst>
              <a:ext uri="{FF2B5EF4-FFF2-40B4-BE49-F238E27FC236}">
                <a16:creationId xmlns:a16="http://schemas.microsoft.com/office/drawing/2014/main" id="{8919E96A-8F0B-0B4E-842B-EC730EA8DFF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389280" y="193082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3AE5E9B-6537-EF4F-89E2-C62727E98FFA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7290205" y="3649092"/>
            <a:ext cx="4063595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3" name="Picture Placeholder 6">
            <a:extLst>
              <a:ext uri="{FF2B5EF4-FFF2-40B4-BE49-F238E27FC236}">
                <a16:creationId xmlns:a16="http://schemas.microsoft.com/office/drawing/2014/main" id="{78607CED-0AD5-9A4B-9217-54585C35BB1E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389280" y="3581945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25AE6B1D-941F-E8D5-B0AD-435E1B903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1CA3AC-0F8C-9F11-EBDA-E1FD247C92DF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38ECDC-ABCD-954D-6785-37E3E10424B9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80FE13D0-24F1-AFFC-A947-A77A9AFB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C669E9-9A8B-85C1-9522-FD911B9C5C76}"/>
              </a:ext>
            </a:extLst>
          </p:cNvPr>
          <p:cNvSpPr/>
          <p:nvPr userDrawn="1"/>
        </p:nvSpPr>
        <p:spPr>
          <a:xfrm>
            <a:off x="0" y="5075478"/>
            <a:ext cx="12192000" cy="14144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C83DE7B-C899-989F-953A-6CDD6FF167C4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837751" y="5354524"/>
            <a:ext cx="10514462" cy="1938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97968904-82F8-3E0C-8A60-D4CA87CDBF3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7752" y="5657613"/>
            <a:ext cx="10514460" cy="508238"/>
          </a:xfrm>
        </p:spPr>
        <p:txBody>
          <a:bodyPr lIns="0" tIns="0" rIns="0" bIns="0" numCol="3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br>
              <a:rPr lang="en-DE"/>
            </a:br>
            <a:r>
              <a:rPr lang="en-DE"/>
              <a:t>This is a Placeholder</a:t>
            </a:r>
            <a:endParaRPr lang="en-GB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882E30F5-CACC-EE36-A06F-A81DF8AB63D2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91588" y="2381865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469631F4-9967-2BFD-56F8-BF65787339D3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288617" y="2381865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B071C0A6-6699-458A-0E26-2486B8779BA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8" y="4016944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5297C1FB-B44A-266F-1063-9DDAFCEA992F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7288617" y="4016944"/>
            <a:ext cx="4063595" cy="8496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10824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 with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4509E2-B7D7-0640-83D4-953B4C2672C4}"/>
              </a:ext>
            </a:extLst>
          </p:cNvPr>
          <p:cNvSpPr/>
          <p:nvPr userDrawn="1"/>
        </p:nvSpPr>
        <p:spPr>
          <a:xfrm>
            <a:off x="6659816" y="1920326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66DE030-8AB2-4C49-89E3-60839C14BC5D}"/>
              </a:ext>
            </a:extLst>
          </p:cNvPr>
          <p:cNvSpPr/>
          <p:nvPr userDrawn="1"/>
        </p:nvSpPr>
        <p:spPr>
          <a:xfrm>
            <a:off x="6659816" y="4719071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16273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799002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73862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201CF2A-8A0E-2D42-B6A1-62F43ACB1A09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713204" y="2203055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58125A79-0A57-ED43-BB6D-5AAF39B87A88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7713204" y="5001800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6" name="Picture Placeholder 6">
            <a:extLst>
              <a:ext uri="{FF2B5EF4-FFF2-40B4-BE49-F238E27FC236}">
                <a16:creationId xmlns:a16="http://schemas.microsoft.com/office/drawing/2014/main" id="{DCB7385B-FA5B-5141-A5EF-6225367DAD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812279" y="2077913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0E644B52-AA03-7E46-A710-48B3F560FDE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812279" y="4883179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87D4382-310C-2CBB-0CF4-26D4C2E203EB}"/>
              </a:ext>
            </a:extLst>
          </p:cNvPr>
          <p:cNvSpPr/>
          <p:nvPr userDrawn="1"/>
        </p:nvSpPr>
        <p:spPr>
          <a:xfrm>
            <a:off x="6659816" y="3320305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8878A13-F1C9-58BD-DBD2-03C88BA7812A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713204" y="3603034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4733FF5-2BDE-B578-C1B5-B1712AC196B9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2279" y="3477892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6A8854DE-9BF6-ED4B-507F-1E96BC23EAA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713204" y="1190944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14AA46EB-782E-FC9A-C946-1050C72C49C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13204" y="2588497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83814F51-6FF8-075D-DB14-BA868444FA9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713204" y="3990902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392865E9-1693-E9B9-6CE8-EA2550821CCB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5393174"/>
            <a:ext cx="3639009" cy="72389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59B98E6E-2293-382F-6D5E-3F69F6F27859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97401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with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25527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808256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83116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7C56E0-4921-53D2-3944-4AF1D316CCE4}"/>
              </a:ext>
            </a:extLst>
          </p:cNvPr>
          <p:cNvSpPr/>
          <p:nvPr userDrawn="1"/>
        </p:nvSpPr>
        <p:spPr>
          <a:xfrm>
            <a:off x="6659816" y="4416210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49CA200-7DD9-CD45-D166-5854F75740DE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7713204" y="4698939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C540861C-8C99-6980-4E8B-4B4C1BFB4F0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2279" y="4573799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EF4D1F2-4335-313A-7A22-0F67A985D383}"/>
              </a:ext>
            </a:extLst>
          </p:cNvPr>
          <p:cNvSpPr/>
          <p:nvPr userDrawn="1"/>
        </p:nvSpPr>
        <p:spPr>
          <a:xfrm>
            <a:off x="6659816" y="2431367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209FB5C-2AF4-5C51-7ADD-3DEAF888C4E9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7713204" y="2714096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DA9DD817-4A98-521D-5FDE-16EF4B06886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812279" y="2588956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3B229B6B-BE19-17EC-8940-0F5B497F2E4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1206943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B3F6E287-D21E-1986-1CF5-61C7D16F49F3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713204" y="3115209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1" name="Text Placeholder 87">
            <a:extLst>
              <a:ext uri="{FF2B5EF4-FFF2-40B4-BE49-F238E27FC236}">
                <a16:creationId xmlns:a16="http://schemas.microsoft.com/office/drawing/2014/main" id="{469CC692-09BF-CE01-15A4-CF42C8C1260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713204" y="5097626"/>
            <a:ext cx="3639009" cy="106440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ABADEA8B-4B57-5D1E-3692-6B6B70F5253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19927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 with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6096000" y="-30873"/>
            <a:ext cx="6119286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24509E2-B7D7-0640-83D4-953B4C2672C4}"/>
              </a:ext>
            </a:extLst>
          </p:cNvPr>
          <p:cNvSpPr/>
          <p:nvPr userDrawn="1"/>
        </p:nvSpPr>
        <p:spPr>
          <a:xfrm>
            <a:off x="6659816" y="3511576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6659816" y="531411"/>
            <a:ext cx="787058" cy="7870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713204" y="814140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180"/>
            <a:ext cx="4348277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12279" y="689000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E201CF2A-8A0E-2D42-B6A1-62F43ACB1A09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713204" y="3794305"/>
            <a:ext cx="3639009" cy="2215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6" name="Picture Placeholder 6">
            <a:extLst>
              <a:ext uri="{FF2B5EF4-FFF2-40B4-BE49-F238E27FC236}">
                <a16:creationId xmlns:a16="http://schemas.microsoft.com/office/drawing/2014/main" id="{DCB7385B-FA5B-5141-A5EF-6225367DAD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812279" y="3669163"/>
            <a:ext cx="474205" cy="474205"/>
          </a:xfrm>
        </p:spPr>
        <p:txBody>
          <a:bodyPr>
            <a:normAutofit/>
          </a:bodyPr>
          <a:lstStyle>
            <a:lvl1pPr>
              <a:defRPr sz="7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34827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1D70339B-4766-8AD1-9FE8-2F6A5CC26C2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713204" y="1212827"/>
            <a:ext cx="3639009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9989BE53-E80E-BA76-DBC6-8639FBBF0C2C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713204" y="4182172"/>
            <a:ext cx="3639009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77363A9C-B0BF-783D-0D86-63911F31BC4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9789" y="2525740"/>
            <a:ext cx="4346240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825511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 narrow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4" name="Text Placeholder 87">
            <a:extLst>
              <a:ext uri="{FF2B5EF4-FFF2-40B4-BE49-F238E27FC236}">
                <a16:creationId xmlns:a16="http://schemas.microsoft.com/office/drawing/2014/main" id="{313B1AA2-DF9E-CB2C-E808-268CD859C91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0580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BB48BB4C-B744-50E9-A8AF-2A68C469E72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2754039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07B40041-FC7C-F3F3-089F-BC1994C3C13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866595" y="4171343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BE76E57D-53E8-312B-97DE-187ADEB3D4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66595" y="5603197"/>
            <a:ext cx="2485618" cy="589904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 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E46EDAE-C8A6-A88B-BE7C-B4F2E4184E8E}"/>
              </a:ext>
            </a:extLst>
          </p:cNvPr>
          <p:cNvSpPr/>
          <p:nvPr userDrawn="1"/>
        </p:nvSpPr>
        <p:spPr>
          <a:xfrm>
            <a:off x="7827011" y="4832729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1A0A84-2BD7-7137-544E-E37507B7E248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66595" y="5115458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D0891FB-38F9-A648-2A95-B448E6F67B2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979474" y="499031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F31BB82-01BB-A790-934C-713C82F8B035}"/>
              </a:ext>
            </a:extLst>
          </p:cNvPr>
          <p:cNvSpPr/>
          <p:nvPr userDrawn="1"/>
        </p:nvSpPr>
        <p:spPr>
          <a:xfrm>
            <a:off x="7827011" y="339819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6A71E6B-23EF-2A0C-7C6B-C342C0E3F588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3680927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2D07E9BE-D279-E217-40BF-9B72E1B32113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355578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F436BA0-3B6F-39DB-BDAD-0FDD07CDA333}"/>
              </a:ext>
            </a:extLst>
          </p:cNvPr>
          <p:cNvSpPr/>
          <p:nvPr userDrawn="1"/>
        </p:nvSpPr>
        <p:spPr>
          <a:xfrm>
            <a:off x="7827011" y="1983571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1080D62-E65F-DB0E-248F-60F6F35BD357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8866595" y="2266300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FC29960D-510F-9FB0-B7F9-5D8DF9D1F55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979474" y="2141160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0F6C5B47-19CC-423D-D53C-686E255C107E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85828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 narrow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3B81B55E-253D-FB52-DF65-18D21B248CF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3005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A1460ACE-B273-A8A0-78AE-25F07B70C51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3119852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E68AE710-D766-9F44-E19A-464A531408F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866595" y="4934274"/>
            <a:ext cx="2485618" cy="10423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D64A86B-2578-E10B-6F21-7DF5CE3B911C}"/>
              </a:ext>
            </a:extLst>
          </p:cNvPr>
          <p:cNvSpPr/>
          <p:nvPr userDrawn="1"/>
        </p:nvSpPr>
        <p:spPr>
          <a:xfrm>
            <a:off x="7827011" y="234293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3D4870F-3B1E-0FA2-B87A-256B3E426240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866595" y="26256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9D8A2792-D354-B577-0305-6AA8BB69B027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7979474" y="2500524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A0679B1-4935-3698-1761-5DC146BDA6AA}"/>
              </a:ext>
            </a:extLst>
          </p:cNvPr>
          <p:cNvSpPr/>
          <p:nvPr userDrawn="1"/>
        </p:nvSpPr>
        <p:spPr>
          <a:xfrm>
            <a:off x="7827011" y="4161129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529CFDEA-429D-5053-18D3-6276C2B2D5CE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4443858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5C24592B-36C1-FF8B-F177-E1A9C941C5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431871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ABCDDB40-9DE2-6D5E-F64F-46556B95C82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04707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F89A47-83FD-8E0D-7D95-3AE273AA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EC8AAE0-103A-A9FD-12F7-1B4D9F69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9243199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 narrow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016856B-A1D0-1C46-B7DE-FE79ABA60403}"/>
              </a:ext>
            </a:extLst>
          </p:cNvPr>
          <p:cNvSpPr/>
          <p:nvPr userDrawn="1"/>
        </p:nvSpPr>
        <p:spPr>
          <a:xfrm>
            <a:off x="8232000" y="-28447"/>
            <a:ext cx="3960000" cy="6521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32E59CC8-1030-F119-782A-70DA6CACC1E3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66595" y="1303005"/>
            <a:ext cx="2485618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DD3BC181-D7B6-527D-7172-6534ED3FE90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866595" y="4177610"/>
            <a:ext cx="2485618" cy="198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4554370-08B8-484A-8575-8B55E01D089B}"/>
              </a:ext>
            </a:extLst>
          </p:cNvPr>
          <p:cNvSpPr/>
          <p:nvPr userDrawn="1"/>
        </p:nvSpPr>
        <p:spPr>
          <a:xfrm>
            <a:off x="7827011" y="52743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866595" y="810164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199" y="1775180"/>
            <a:ext cx="6357471" cy="498598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79474" y="685024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96442F-F8E2-5293-A7D5-513EE5A83FD2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9EEAE1CF-0725-8648-B04B-6FD90260C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0" y="0"/>
            <a:ext cx="635747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6380700-4003-CEB6-C9AB-1A6A6FA33D2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D97A81CC-4FB1-8A34-0103-19E9FDB7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A0679B1-4935-3698-1761-5DC146BDA6AA}"/>
              </a:ext>
            </a:extLst>
          </p:cNvPr>
          <p:cNvSpPr/>
          <p:nvPr userDrawn="1"/>
        </p:nvSpPr>
        <p:spPr>
          <a:xfrm>
            <a:off x="7827011" y="340204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529CFDEA-429D-5053-18D3-6276C2B2D5CE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866595" y="3684769"/>
            <a:ext cx="2485618" cy="387798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5C24592B-36C1-FF8B-F177-E1A9C941C5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979474" y="3558466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CD66EA26-CEC0-8AD7-BFBE-441B3A2C83C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525740"/>
            <a:ext cx="6355432" cy="364011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72388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s wit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7EA29154-5F1B-DD42-863D-2804CF914730}"/>
              </a:ext>
            </a:extLst>
          </p:cNvPr>
          <p:cNvGrpSpPr/>
          <p:nvPr userDrawn="1"/>
        </p:nvGrpSpPr>
        <p:grpSpPr>
          <a:xfrm>
            <a:off x="0" y="1"/>
            <a:ext cx="12192000" cy="6493164"/>
            <a:chOff x="0" y="0"/>
            <a:chExt cx="10896600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A6F48C-8156-4041-BC38-692EC9A12C7A}"/>
                </a:ext>
              </a:extLst>
            </p:cNvPr>
            <p:cNvSpPr/>
            <p:nvPr/>
          </p:nvSpPr>
          <p:spPr>
            <a:xfrm>
              <a:off x="0" y="0"/>
              <a:ext cx="36322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TeamViewer Sans" panose="02000500000000030000" pitchFamily="2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1A02901-C96C-F54E-AEA0-EF897E8ECC21}"/>
                </a:ext>
              </a:extLst>
            </p:cNvPr>
            <p:cNvSpPr/>
            <p:nvPr/>
          </p:nvSpPr>
          <p:spPr>
            <a:xfrm>
              <a:off x="3632200" y="0"/>
              <a:ext cx="3632200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TeamViewer Sans" panose="02000500000000030000" pitchFamily="2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FF525E9-219C-5943-98A7-A3DC763ADA49}"/>
                </a:ext>
              </a:extLst>
            </p:cNvPr>
            <p:cNvSpPr/>
            <p:nvPr/>
          </p:nvSpPr>
          <p:spPr>
            <a:xfrm>
              <a:off x="7264400" y="0"/>
              <a:ext cx="36322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TeamViewer Sans" panose="02000500000000030000" pitchFamily="2" charset="0"/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5D8979DE-1A21-934C-8E05-EBB974156F35}"/>
              </a:ext>
            </a:extLst>
          </p:cNvPr>
          <p:cNvSpPr/>
          <p:nvPr userDrawn="1"/>
        </p:nvSpPr>
        <p:spPr>
          <a:xfrm>
            <a:off x="1545714" y="1319261"/>
            <a:ext cx="1266375" cy="12663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108D05-C71E-BD46-9839-B443FFDAE294}"/>
              </a:ext>
            </a:extLst>
          </p:cNvPr>
          <p:cNvSpPr/>
          <p:nvPr userDrawn="1"/>
        </p:nvSpPr>
        <p:spPr>
          <a:xfrm>
            <a:off x="5357973" y="1319261"/>
            <a:ext cx="1266375" cy="12663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C7E1CF1-32E4-564C-B79D-4272F19BDF48}"/>
              </a:ext>
            </a:extLst>
          </p:cNvPr>
          <p:cNvSpPr/>
          <p:nvPr userDrawn="1"/>
        </p:nvSpPr>
        <p:spPr>
          <a:xfrm>
            <a:off x="9482452" y="1319261"/>
            <a:ext cx="1266375" cy="12663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667" y="2758019"/>
            <a:ext cx="2552278" cy="4431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big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F84404C7-1248-6441-9D99-6FFA5FC93D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667" y="3373600"/>
            <a:ext cx="2552278" cy="279225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5A9B51F-4299-004A-BE1D-065CC4994CB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816951" y="162257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095D6A5B-72D5-8541-AB03-A58B6D06A145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4724140" y="2758019"/>
            <a:ext cx="2552278" cy="4431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big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6" name="Text Placeholder 87">
            <a:extLst>
              <a:ext uri="{FF2B5EF4-FFF2-40B4-BE49-F238E27FC236}">
                <a16:creationId xmlns:a16="http://schemas.microsoft.com/office/drawing/2014/main" id="{68B1618F-0512-4343-9558-1ECB44BA7CA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24140" y="3373600"/>
            <a:ext cx="2552278" cy="279225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7" name="Text Placeholder 3">
            <a:extLst>
              <a:ext uri="{FF2B5EF4-FFF2-40B4-BE49-F238E27FC236}">
                <a16:creationId xmlns:a16="http://schemas.microsoft.com/office/drawing/2014/main" id="{A9A5307A-B22F-D24F-8E9A-D70B1420CA24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8799935" y="2758019"/>
            <a:ext cx="2552278" cy="4431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big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8" name="Text Placeholder 87">
            <a:extLst>
              <a:ext uri="{FF2B5EF4-FFF2-40B4-BE49-F238E27FC236}">
                <a16:creationId xmlns:a16="http://schemas.microsoft.com/office/drawing/2014/main" id="{B688E63C-DB5D-3446-8574-073F5B35379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99935" y="3373600"/>
            <a:ext cx="2552278" cy="279225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9" name="Picture Placeholder 6">
            <a:extLst>
              <a:ext uri="{FF2B5EF4-FFF2-40B4-BE49-F238E27FC236}">
                <a16:creationId xmlns:a16="http://schemas.microsoft.com/office/drawing/2014/main" id="{F3CD2F2B-A1D7-0742-9E5F-D1C29486699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629210" y="162257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0" name="Picture Placeholder 6">
            <a:extLst>
              <a:ext uri="{FF2B5EF4-FFF2-40B4-BE49-F238E27FC236}">
                <a16:creationId xmlns:a16="http://schemas.microsoft.com/office/drawing/2014/main" id="{F99E32D6-47D1-B043-8CBF-0055DCAA39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747460" y="159049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314979F-07DE-E145-922D-1E23354FBD72}"/>
              </a:ext>
            </a:extLst>
          </p:cNvPr>
          <p:cNvSpPr/>
          <p:nvPr userDrawn="1"/>
        </p:nvSpPr>
        <p:spPr>
          <a:xfrm rot="5400000">
            <a:off x="7485257" y="5335354"/>
            <a:ext cx="1430571" cy="1504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24731B-7D10-EB37-CC15-DCB705E8E82C}"/>
              </a:ext>
            </a:extLst>
          </p:cNvPr>
          <p:cNvSpPr/>
          <p:nvPr userDrawn="1"/>
        </p:nvSpPr>
        <p:spPr>
          <a:xfrm rot="5400000">
            <a:off x="3422808" y="1573051"/>
            <a:ext cx="1430571" cy="1504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069981F-71DD-571E-7553-BE119CA756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24" name="Slide Number Placeholder 12">
            <a:extLst>
              <a:ext uri="{FF2B5EF4-FFF2-40B4-BE49-F238E27FC236}">
                <a16:creationId xmlns:a16="http://schemas.microsoft.com/office/drawing/2014/main" id="{9B9AF7E3-4153-CFF0-423D-FBB049941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65537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s wit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7EA29154-5F1B-DD42-863D-2804CF914730}"/>
              </a:ext>
            </a:extLst>
          </p:cNvPr>
          <p:cNvGrpSpPr/>
          <p:nvPr userDrawn="1"/>
        </p:nvGrpSpPr>
        <p:grpSpPr>
          <a:xfrm>
            <a:off x="0" y="1"/>
            <a:ext cx="12192000" cy="6493164"/>
            <a:chOff x="0" y="0"/>
            <a:chExt cx="7264400" cy="685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A6F48C-8156-4041-BC38-692EC9A12C7A}"/>
                </a:ext>
              </a:extLst>
            </p:cNvPr>
            <p:cNvSpPr/>
            <p:nvPr/>
          </p:nvSpPr>
          <p:spPr>
            <a:xfrm>
              <a:off x="0" y="0"/>
              <a:ext cx="3632200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TeamViewer Sans" panose="02000500000000030000" pitchFamily="2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1A02901-C96C-F54E-AEA0-EF897E8ECC21}"/>
                </a:ext>
              </a:extLst>
            </p:cNvPr>
            <p:cNvSpPr/>
            <p:nvPr/>
          </p:nvSpPr>
          <p:spPr>
            <a:xfrm>
              <a:off x="3632200" y="0"/>
              <a:ext cx="3632200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TeamViewer Sans" panose="02000500000000030000" pitchFamily="2" charset="0"/>
              </a:endParaRPr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5D8979DE-1A21-934C-8E05-EBB974156F35}"/>
              </a:ext>
            </a:extLst>
          </p:cNvPr>
          <p:cNvSpPr/>
          <p:nvPr userDrawn="1"/>
        </p:nvSpPr>
        <p:spPr>
          <a:xfrm>
            <a:off x="2414812" y="1319261"/>
            <a:ext cx="1266375" cy="12663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108D05-C71E-BD46-9839-B443FFDAE294}"/>
              </a:ext>
            </a:extLst>
          </p:cNvPr>
          <p:cNvSpPr/>
          <p:nvPr userDrawn="1"/>
        </p:nvSpPr>
        <p:spPr>
          <a:xfrm>
            <a:off x="8510812" y="1319261"/>
            <a:ext cx="1266375" cy="126637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dist="127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667" y="2758019"/>
            <a:ext cx="4417546" cy="4431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big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F84404C7-1248-6441-9D99-6FFA5FC93D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8667" y="3373600"/>
            <a:ext cx="4417546" cy="279225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5A9B51F-4299-004A-BE1D-065CC4994CB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686049" y="162257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5" name="Text Placeholder 3">
            <a:extLst>
              <a:ext uri="{FF2B5EF4-FFF2-40B4-BE49-F238E27FC236}">
                <a16:creationId xmlns:a16="http://schemas.microsoft.com/office/drawing/2014/main" id="{095D6A5B-72D5-8541-AB03-A58B6D06A145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6934667" y="2758019"/>
            <a:ext cx="4417546" cy="4431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big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6" name="Text Placeholder 87">
            <a:extLst>
              <a:ext uri="{FF2B5EF4-FFF2-40B4-BE49-F238E27FC236}">
                <a16:creationId xmlns:a16="http://schemas.microsoft.com/office/drawing/2014/main" id="{68B1618F-0512-4343-9558-1ECB44BA7CA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934667" y="3373600"/>
            <a:ext cx="4417546" cy="279225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9" name="Picture Placeholder 6">
            <a:extLst>
              <a:ext uri="{FF2B5EF4-FFF2-40B4-BE49-F238E27FC236}">
                <a16:creationId xmlns:a16="http://schemas.microsoft.com/office/drawing/2014/main" id="{F3CD2F2B-A1D7-0742-9E5F-D1C29486699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782049" y="162257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24731B-7D10-EB37-CC15-DCB705E8E82C}"/>
              </a:ext>
            </a:extLst>
          </p:cNvPr>
          <p:cNvSpPr/>
          <p:nvPr userDrawn="1"/>
        </p:nvSpPr>
        <p:spPr>
          <a:xfrm rot="5400000">
            <a:off x="5305502" y="1573052"/>
            <a:ext cx="1430571" cy="1504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069981F-71DD-571E-7553-BE119CA75694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24" name="Slide Number Placeholder 12">
            <a:extLst>
              <a:ext uri="{FF2B5EF4-FFF2-40B4-BE49-F238E27FC236}">
                <a16:creationId xmlns:a16="http://schemas.microsoft.com/office/drawing/2014/main" id="{9B9AF7E3-4153-CFF0-423D-FBB049941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82091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&amp; 3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C8B4EB2-81C4-094C-821C-7CDEE34691C7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9113769" y="2660649"/>
            <a:ext cx="2238445" cy="588740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608590" y="2660649"/>
            <a:ext cx="2238445" cy="588740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0" name="Text Placeholder 87">
            <a:extLst>
              <a:ext uri="{FF2B5EF4-FFF2-40B4-BE49-F238E27FC236}">
                <a16:creationId xmlns:a16="http://schemas.microsoft.com/office/drawing/2014/main" id="{7E524761-2E43-9540-9B79-3AFFBE2E3E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08590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FBB8C271-27C3-E543-A09D-8631F0A002A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13768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411613A4-A1B4-094F-8DAD-55C859B3EF3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3324225" cy="6492873"/>
          </a:xfrm>
        </p:spPr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4103411" y="2660648"/>
            <a:ext cx="2238445" cy="588741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F84404C7-1248-6441-9D99-6FFA5FC93D2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103411" y="3374081"/>
            <a:ext cx="2238445" cy="279176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5A9B51F-4299-004A-BE1D-065CC4994CB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103411" y="177323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9" name="Picture Placeholder 6">
            <a:extLst>
              <a:ext uri="{FF2B5EF4-FFF2-40B4-BE49-F238E27FC236}">
                <a16:creationId xmlns:a16="http://schemas.microsoft.com/office/drawing/2014/main" id="{5DB51B7C-F114-C848-8260-8B6897D45FE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08590" y="177323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8" name="Picture Placeholder 6">
            <a:extLst>
              <a:ext uri="{FF2B5EF4-FFF2-40B4-BE49-F238E27FC236}">
                <a16:creationId xmlns:a16="http://schemas.microsoft.com/office/drawing/2014/main" id="{B7548698-DFDE-064B-BE03-B53DD15690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13768" y="1773238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AF676D3-D26D-804A-8E04-BCB999525814}"/>
              </a:ext>
            </a:extLst>
          </p:cNvPr>
          <p:cNvSpPr/>
          <p:nvPr userDrawn="1"/>
        </p:nvSpPr>
        <p:spPr>
          <a:xfrm flipH="1">
            <a:off x="3324225" y="3428999"/>
            <a:ext cx="156554" cy="1889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6E7EAF9-E444-B859-957B-81C17FBCE36A}"/>
              </a:ext>
            </a:extLst>
          </p:cNvPr>
          <p:cNvSpPr/>
          <p:nvPr userDrawn="1"/>
        </p:nvSpPr>
        <p:spPr>
          <a:xfrm>
            <a:off x="410341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AD90A10C-93D8-2B61-B756-A976B7A058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03411" y="0"/>
            <a:ext cx="7248802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A22656-6556-13DC-FE81-DE3F2CC39E74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3BBA4070-0C17-270D-1293-2B521B05B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08999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with 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D3496D6-D7B8-8746-B5D6-161E7C031AE6}"/>
              </a:ext>
            </a:extLst>
          </p:cNvPr>
          <p:cNvSpPr/>
          <p:nvPr userDrawn="1"/>
        </p:nvSpPr>
        <p:spPr>
          <a:xfrm>
            <a:off x="6765063" y="337725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1FD23AD-BE8C-6B4B-858E-BCDCDFD44409}"/>
              </a:ext>
            </a:extLst>
          </p:cNvPr>
          <p:cNvSpPr/>
          <p:nvPr userDrawn="1"/>
        </p:nvSpPr>
        <p:spPr>
          <a:xfrm>
            <a:off x="6765063" y="482137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1F1837E-7358-544E-BAB1-3EE3AAF0F043}"/>
              </a:ext>
            </a:extLst>
          </p:cNvPr>
          <p:cNvSpPr/>
          <p:nvPr userDrawn="1"/>
        </p:nvSpPr>
        <p:spPr>
          <a:xfrm>
            <a:off x="6765063" y="198254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2CEFF16-8333-1940-9A96-E6B2A6C1F89E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818451" y="2220520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1EACF044-0F2C-9B4B-B44C-4296DC1D5D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818451" y="2614334"/>
            <a:ext cx="3533762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927119B6-83FC-2B43-95C5-BB76ADFE254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17526" y="2140129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4067977-A5A5-374A-BA8D-6D63E63F228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818451" y="3601984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2" name="Text Placeholder 87">
            <a:extLst>
              <a:ext uri="{FF2B5EF4-FFF2-40B4-BE49-F238E27FC236}">
                <a16:creationId xmlns:a16="http://schemas.microsoft.com/office/drawing/2014/main" id="{9FFC6E38-49DC-BD4F-B023-268412F033F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18451" y="3995796"/>
            <a:ext cx="3533762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E035719-64E1-064F-979F-6C9C4BC2697C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7818451" y="5052036"/>
            <a:ext cx="3536683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4" name="Text Placeholder 87">
            <a:extLst>
              <a:ext uri="{FF2B5EF4-FFF2-40B4-BE49-F238E27FC236}">
                <a16:creationId xmlns:a16="http://schemas.microsoft.com/office/drawing/2014/main" id="{2F235C44-C375-9E4F-BE21-84347E139B4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818450" y="5445850"/>
            <a:ext cx="3537099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5" name="Picture Placeholder 6">
            <a:extLst>
              <a:ext uri="{FF2B5EF4-FFF2-40B4-BE49-F238E27FC236}">
                <a16:creationId xmlns:a16="http://schemas.microsoft.com/office/drawing/2014/main" id="{8EEC32D0-04F5-AA40-9858-0EB4DF651E0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917526" y="353483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4CA3BF70-4EDE-3E4A-A9A6-6DA15B9BFFF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917526" y="498547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90089A7-87F7-3043-9C62-C49DC6F861F0}"/>
              </a:ext>
            </a:extLst>
          </p:cNvPr>
          <p:cNvSpPr/>
          <p:nvPr userDrawn="1"/>
        </p:nvSpPr>
        <p:spPr>
          <a:xfrm flipH="1">
            <a:off x="6095286" y="2377956"/>
            <a:ext cx="156554" cy="37878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0487CD-3A7C-04C8-A6AC-FFB48F3BBFB9}"/>
              </a:ext>
            </a:extLst>
          </p:cNvPr>
          <p:cNvSpPr/>
          <p:nvPr userDrawn="1"/>
        </p:nvSpPr>
        <p:spPr>
          <a:xfrm>
            <a:off x="6765063" y="1453310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AA2FCC30-2966-39FB-13C5-E111DB53C3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5063" y="0"/>
            <a:ext cx="458715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FFF446C-B160-0555-0F9E-BA651738151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7A9F616F-6044-C7AE-4AF1-32184AF72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06144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ith 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286" y="0"/>
            <a:ext cx="6096000" cy="6858000"/>
          </a:xfrm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E2CAD9A-204B-A84B-A996-5257C45F9DA3}"/>
              </a:ext>
            </a:extLst>
          </p:cNvPr>
          <p:cNvSpPr/>
          <p:nvPr userDrawn="1"/>
        </p:nvSpPr>
        <p:spPr>
          <a:xfrm flipH="1">
            <a:off x="5938732" y="2377956"/>
            <a:ext cx="156554" cy="37878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3081F1F-895E-5883-3B04-D105978EAF06}"/>
              </a:ext>
            </a:extLst>
          </p:cNvPr>
          <p:cNvSpPr/>
          <p:nvPr userDrawn="1"/>
        </p:nvSpPr>
        <p:spPr>
          <a:xfrm>
            <a:off x="837752" y="337725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90EA597-45A4-75FE-7C6C-B8ED99F3ED3B}"/>
              </a:ext>
            </a:extLst>
          </p:cNvPr>
          <p:cNvSpPr/>
          <p:nvPr userDrawn="1"/>
        </p:nvSpPr>
        <p:spPr>
          <a:xfrm>
            <a:off x="837752" y="482137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E37BFDB-A4E5-3F66-AA98-6A5DEDD11A1E}"/>
              </a:ext>
            </a:extLst>
          </p:cNvPr>
          <p:cNvSpPr/>
          <p:nvPr userDrawn="1"/>
        </p:nvSpPr>
        <p:spPr>
          <a:xfrm>
            <a:off x="837752" y="198254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45583881-2D4E-A307-6B8F-A1CAD1133EF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140" y="2220520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4" name="Text Placeholder 87">
            <a:extLst>
              <a:ext uri="{FF2B5EF4-FFF2-40B4-BE49-F238E27FC236}">
                <a16:creationId xmlns:a16="http://schemas.microsoft.com/office/drawing/2014/main" id="{1B703278-E651-286D-02CD-7910D09E94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91140" y="2614334"/>
            <a:ext cx="38124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5" name="Picture Placeholder 6">
            <a:extLst>
              <a:ext uri="{FF2B5EF4-FFF2-40B4-BE49-F238E27FC236}">
                <a16:creationId xmlns:a16="http://schemas.microsoft.com/office/drawing/2014/main" id="{7F23D8C9-963F-2EE5-76D5-4E208D50F03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215" y="2140129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1D70C292-8302-3B9B-32E4-AF02AA2EFD7C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140" y="3601984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7" name="Text Placeholder 87">
            <a:extLst>
              <a:ext uri="{FF2B5EF4-FFF2-40B4-BE49-F238E27FC236}">
                <a16:creationId xmlns:a16="http://schemas.microsoft.com/office/drawing/2014/main" id="{AFE30116-54B3-5AD6-5651-298B45E18EA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891140" y="3995796"/>
            <a:ext cx="38124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D3DDB4FC-010C-60E2-5B93-1AAAB80A9000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140" y="5052036"/>
            <a:ext cx="3815551" cy="286232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69" name="Text Placeholder 87">
            <a:extLst>
              <a:ext uri="{FF2B5EF4-FFF2-40B4-BE49-F238E27FC236}">
                <a16:creationId xmlns:a16="http://schemas.microsoft.com/office/drawing/2014/main" id="{F4EBB677-358B-9D40-3E50-7A8E4437291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891139" y="5445850"/>
            <a:ext cx="3816000" cy="72000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0" name="Picture Placeholder 6">
            <a:extLst>
              <a:ext uri="{FF2B5EF4-FFF2-40B4-BE49-F238E27FC236}">
                <a16:creationId xmlns:a16="http://schemas.microsoft.com/office/drawing/2014/main" id="{0C3AFC07-F3C1-15D1-8EE1-4EECFA7D0A8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215" y="353483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1" name="Picture Placeholder 6">
            <a:extLst>
              <a:ext uri="{FF2B5EF4-FFF2-40B4-BE49-F238E27FC236}">
                <a16:creationId xmlns:a16="http://schemas.microsoft.com/office/drawing/2014/main" id="{E3CBEE1B-54C8-01B2-CF8F-76C0B3310B8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215" y="498547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85DD94B-969A-F497-7D42-E640222BDCA9}"/>
              </a:ext>
            </a:extLst>
          </p:cNvPr>
          <p:cNvSpPr/>
          <p:nvPr userDrawn="1"/>
        </p:nvSpPr>
        <p:spPr>
          <a:xfrm>
            <a:off x="837752" y="1450514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5" name="Title 7">
            <a:extLst>
              <a:ext uri="{FF2B5EF4-FFF2-40B4-BE49-F238E27FC236}">
                <a16:creationId xmlns:a16="http://schemas.microsoft.com/office/drawing/2014/main" id="{6BD52B6B-6813-DC30-EA3B-EE731D67B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486650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93BC52-5440-3AED-66DB-30D06282918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7" name="Slide Number Placeholder 12">
            <a:extLst>
              <a:ext uri="{FF2B5EF4-FFF2-40B4-BE49-F238E27FC236}">
                <a16:creationId xmlns:a16="http://schemas.microsoft.com/office/drawing/2014/main" id="{E8E484F4-BC06-A511-51C6-8514F929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004981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FC9076CF-BB1E-7E47-964E-0EC6F4E905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198" y="1983199"/>
            <a:ext cx="5073093" cy="1743898"/>
          </a:xfrm>
        </p:spPr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51D970A7-B369-4144-B2BB-9C1EA7C306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198" y="3904994"/>
            <a:ext cx="5073093" cy="1743898"/>
          </a:xfrm>
        </p:spPr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1C2DC5-7B8A-454B-88D3-D19003FC025B}"/>
              </a:ext>
            </a:extLst>
          </p:cNvPr>
          <p:cNvSpPr/>
          <p:nvPr userDrawn="1"/>
        </p:nvSpPr>
        <p:spPr>
          <a:xfrm>
            <a:off x="6280709" y="3904994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7933579-2EFC-3141-B0D9-99160133C661}"/>
              </a:ext>
            </a:extLst>
          </p:cNvPr>
          <p:cNvSpPr/>
          <p:nvPr userDrawn="1"/>
        </p:nvSpPr>
        <p:spPr>
          <a:xfrm>
            <a:off x="6280709" y="1984423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387154A2-9171-5848-A68D-3B673711D7BA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7334097" y="2222403"/>
            <a:ext cx="4019703" cy="249299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B89164BA-3000-2045-BAE1-EE1EA8D6165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34097" y="2629461"/>
            <a:ext cx="4019703" cy="109763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3" name="Picture Placeholder 6">
            <a:extLst>
              <a:ext uri="{FF2B5EF4-FFF2-40B4-BE49-F238E27FC236}">
                <a16:creationId xmlns:a16="http://schemas.microsoft.com/office/drawing/2014/main" id="{0716D4C8-4EDE-1A42-B1B0-5709A8558C4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433172" y="2142012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FD3EA9D1-FA8B-364D-A9D7-250CC88DE34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7334097" y="4129728"/>
            <a:ext cx="4019703" cy="249299"/>
          </a:xfrm>
        </p:spPr>
        <p:txBody>
          <a:bodyPr wrap="square" lIns="0" tIns="0" rIns="0" bIns="0">
            <a:no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59F44A4C-9210-B54F-8C7C-E005ABEA2ED2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3172" y="4062581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305A9B78-F0EA-D369-69A9-E1F4B42A45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2" y="0"/>
            <a:ext cx="10516048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E16E5-55B7-838A-DE41-ACBE5CD1178F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8495C8-2FE8-6CCF-14BB-4909CA3FD45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F983E98C-AEA1-9CC5-308F-56CF290E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F7C158AF-0D4B-20E4-8958-895181A446F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334097" y="4536786"/>
            <a:ext cx="4019703" cy="109763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35264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. thre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FC9076CF-BB1E-7E47-964E-0EC6F4E905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198" y="1773239"/>
            <a:ext cx="10515602" cy="2099912"/>
          </a:xfrm>
        </p:spPr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1C2DC5-7B8A-454B-88D3-D19003FC025B}"/>
              </a:ext>
            </a:extLst>
          </p:cNvPr>
          <p:cNvSpPr/>
          <p:nvPr userDrawn="1"/>
        </p:nvSpPr>
        <p:spPr>
          <a:xfrm>
            <a:off x="1511199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FD3EA9D1-FA8B-364D-A9D7-250CC88DE34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511199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9" name="Text Placeholder 87">
            <a:extLst>
              <a:ext uri="{FF2B5EF4-FFF2-40B4-BE49-F238E27FC236}">
                <a16:creationId xmlns:a16="http://schemas.microsoft.com/office/drawing/2014/main" id="{A4A4669F-A803-E94B-9602-9994226DCC7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511199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59F44A4C-9210-B54F-8C7C-E005ABEA2ED2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663662" y="3636679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84D0B63-A579-BB47-ABE1-13390BFF8214}"/>
              </a:ext>
            </a:extLst>
          </p:cNvPr>
          <p:cNvSpPr/>
          <p:nvPr userDrawn="1"/>
        </p:nvSpPr>
        <p:spPr>
          <a:xfrm>
            <a:off x="4848821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CA52275-30B8-874C-9237-BE54EC6088BE}"/>
              </a:ext>
            </a:extLst>
          </p:cNvPr>
          <p:cNvSpPr>
            <a:spLocks noGrp="1"/>
          </p:cNvSpPr>
          <p:nvPr>
            <p:ph type="body" sz="half" idx="31" hasCustomPrompt="1"/>
          </p:nvPr>
        </p:nvSpPr>
        <p:spPr>
          <a:xfrm>
            <a:off x="4848821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3" name="Picture Placeholder 6">
            <a:extLst>
              <a:ext uri="{FF2B5EF4-FFF2-40B4-BE49-F238E27FC236}">
                <a16:creationId xmlns:a16="http://schemas.microsoft.com/office/drawing/2014/main" id="{6C2BC431-8577-F14E-820A-79FA04ABE826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5001284" y="3636679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0FDDEE-88E6-F045-883C-C13F0D7BF8D4}"/>
              </a:ext>
            </a:extLst>
          </p:cNvPr>
          <p:cNvSpPr/>
          <p:nvPr userDrawn="1"/>
        </p:nvSpPr>
        <p:spPr>
          <a:xfrm>
            <a:off x="8168641" y="3479092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CDBC8376-9ADE-4741-BEC0-3284D0A98548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8168641" y="4380933"/>
            <a:ext cx="3185159" cy="371636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1" name="Picture Placeholder 6">
            <a:extLst>
              <a:ext uri="{FF2B5EF4-FFF2-40B4-BE49-F238E27FC236}">
                <a16:creationId xmlns:a16="http://schemas.microsoft.com/office/drawing/2014/main" id="{74C272C3-83E5-104C-B346-98834FC23CD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8321104" y="3636679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788D847A-89AC-B3FA-A58F-6C7A4F331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560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EA580D-AC0C-8908-11E1-5F771D5B30BA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4849B8-A959-F685-0E69-AEF4125C26D3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F508EB2C-3A0D-597F-F1EC-E1B60F5B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C1A87768-47B8-3386-2F50-A23E55982B1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848821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8F3E10E9-B16E-D6F1-D3C8-7C9FBB6FE9B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8167054" y="4867352"/>
            <a:ext cx="3185159" cy="129849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807048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it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18AF00-7C11-9C3B-7801-648677E2035D}"/>
              </a:ext>
            </a:extLst>
          </p:cNvPr>
          <p:cNvSpPr/>
          <p:nvPr userDrawn="1"/>
        </p:nvSpPr>
        <p:spPr>
          <a:xfrm>
            <a:off x="0" y="3429000"/>
            <a:ext cx="12191999" cy="309924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46FF0E7-B8EE-E54C-A830-27C5B6A1E097}"/>
              </a:ext>
            </a:extLst>
          </p:cNvPr>
          <p:cNvSpPr/>
          <p:nvPr userDrawn="1"/>
        </p:nvSpPr>
        <p:spPr>
          <a:xfrm>
            <a:off x="1244876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36DE439-0ACC-D644-A974-DED8B9BB858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1" y="4152900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BD722F4C-EC72-DD4C-9D1E-68C7ACB6912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7751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1" name="Picture Placeholder 6">
            <a:extLst>
              <a:ext uri="{FF2B5EF4-FFF2-40B4-BE49-F238E27FC236}">
                <a16:creationId xmlns:a16="http://schemas.microsoft.com/office/drawing/2014/main" id="{3F4FAD1F-F7B1-C14C-A31E-754C62E9D8E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516113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14E7E27-6C0D-114D-AB7C-A00ABAFF12FA}"/>
              </a:ext>
            </a:extLst>
          </p:cNvPr>
          <p:cNvSpPr/>
          <p:nvPr userDrawn="1"/>
        </p:nvSpPr>
        <p:spPr>
          <a:xfrm>
            <a:off x="3556479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B02ED932-861A-3B46-BDAC-BCC9892913D0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3149354" y="4156263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5" name="Picture Placeholder 6">
            <a:extLst>
              <a:ext uri="{FF2B5EF4-FFF2-40B4-BE49-F238E27FC236}">
                <a16:creationId xmlns:a16="http://schemas.microsoft.com/office/drawing/2014/main" id="{4C2DA7CF-BDD8-AC4B-9444-959FDB29407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827716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A45D98E-82DF-F643-87EB-B33B72A71407}"/>
              </a:ext>
            </a:extLst>
          </p:cNvPr>
          <p:cNvSpPr/>
          <p:nvPr userDrawn="1"/>
        </p:nvSpPr>
        <p:spPr>
          <a:xfrm>
            <a:off x="5868082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77761444-4905-2A4B-9456-DF9E4379291A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460957" y="4156263"/>
            <a:ext cx="2086311" cy="443198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59" name="Picture Placeholder 6">
            <a:extLst>
              <a:ext uri="{FF2B5EF4-FFF2-40B4-BE49-F238E27FC236}">
                <a16:creationId xmlns:a16="http://schemas.microsoft.com/office/drawing/2014/main" id="{552E7352-776E-7744-96EB-9A29ED80B45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39319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60" name="Picture Placeholder 3">
            <a:extLst>
              <a:ext uri="{FF2B5EF4-FFF2-40B4-BE49-F238E27FC236}">
                <a16:creationId xmlns:a16="http://schemas.microsoft.com/office/drawing/2014/main" id="{2501C6E6-EA1F-534C-AD2D-6F01746EF3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1237" y="512762"/>
            <a:ext cx="3252564" cy="5653087"/>
          </a:xfrm>
        </p:spPr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667E4FAB-5E15-2880-DEC8-4D1DFFDC7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663106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F401BDA6-3790-3821-9892-B0EE1BFD122E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E1060C-012F-874C-1AD8-B1D8CF10E09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1778DAD1-934E-0715-5AB2-2094DD76D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A1698EB-8964-2E48-F941-FF4275B0994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160116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9ADEE32E-0D03-748A-FCAD-29DF55D1B89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460957" y="4695375"/>
            <a:ext cx="2086311" cy="147047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11547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Pictures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C3BB28E-A619-AC29-30B9-C48F91C59FE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91589" y="2839185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3241BE21-6100-4288-6C84-DB3DFC91E54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891589" y="4137166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E06DA6CF-92F8-585B-72F2-13671D7128E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9" y="5451815"/>
            <a:ext cx="3815549" cy="71459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480D78C-BEBB-E843-85EC-D4C76F75CFB6}"/>
              </a:ext>
            </a:extLst>
          </p:cNvPr>
          <p:cNvSpPr/>
          <p:nvPr userDrawn="1"/>
        </p:nvSpPr>
        <p:spPr>
          <a:xfrm>
            <a:off x="838200" y="355972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93441B8-8493-FF44-B4B1-B3C85094CF3F}"/>
              </a:ext>
            </a:extLst>
          </p:cNvPr>
          <p:cNvSpPr/>
          <p:nvPr userDrawn="1"/>
        </p:nvSpPr>
        <p:spPr>
          <a:xfrm>
            <a:off x="838200" y="485857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B3DC0F-2832-7D44-BFB7-D2B3DAAF22EA}"/>
              </a:ext>
            </a:extLst>
          </p:cNvPr>
          <p:cNvSpPr/>
          <p:nvPr userDrawn="1"/>
        </p:nvSpPr>
        <p:spPr>
          <a:xfrm>
            <a:off x="838200" y="2252688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5D4478F-8E29-5442-8ECA-B2DE543F82E8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490668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1DCF8900-EC59-EC4E-8744-ACA45DEB4F3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241027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F48FC62-8832-1241-8250-F58854A47E43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784454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9DED979E-A225-AD45-8CA0-FF88632576B4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588" y="5089241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6" name="Picture Placeholder 6">
            <a:extLst>
              <a:ext uri="{FF2B5EF4-FFF2-40B4-BE49-F238E27FC236}">
                <a16:creationId xmlns:a16="http://schemas.microsoft.com/office/drawing/2014/main" id="{B7E795CF-E9F0-634F-A16A-6F126A413DC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717307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7" name="Picture Placeholder 6">
            <a:extLst>
              <a:ext uri="{FF2B5EF4-FFF2-40B4-BE49-F238E27FC236}">
                <a16:creationId xmlns:a16="http://schemas.microsoft.com/office/drawing/2014/main" id="{BE532BB5-9CA7-2147-ACA1-1C3980AEE9D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663" y="5022683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8" name="Picture Placeholder 2">
            <a:extLst>
              <a:ext uri="{FF2B5EF4-FFF2-40B4-BE49-F238E27FC236}">
                <a16:creationId xmlns:a16="http://schemas.microsoft.com/office/drawing/2014/main" id="{4565BDB6-4AC6-BE40-8B77-76ED7AD0B21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667500" y="512762"/>
            <a:ext cx="2704238" cy="3864891"/>
          </a:xfrm>
        </p:spPr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4EFD38F5-66D2-534D-91A5-684C7443C4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83299" y="512762"/>
            <a:ext cx="2708701" cy="2646646"/>
          </a:xfrm>
        </p:spPr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D961FDDE-6C13-D24A-9562-176C8132853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83299" y="3270970"/>
            <a:ext cx="2708701" cy="2892494"/>
          </a:xfrm>
        </p:spPr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647F2956-E80F-3B47-8186-81ED3C6414D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667500" y="4489216"/>
            <a:ext cx="2704238" cy="1674248"/>
          </a:xfrm>
        </p:spPr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418C053-D034-C645-8A50-619F66BA8B12}"/>
              </a:ext>
            </a:extLst>
          </p:cNvPr>
          <p:cNvSpPr/>
          <p:nvPr userDrawn="1"/>
        </p:nvSpPr>
        <p:spPr>
          <a:xfrm flipH="1">
            <a:off x="6565725" y="2839185"/>
            <a:ext cx="101775" cy="1088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64431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26261550-E987-E544-B1CC-D4DEA9346D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17089" y="1770695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89" name="Text Placeholder 87">
            <a:extLst>
              <a:ext uri="{FF2B5EF4-FFF2-40B4-BE49-F238E27FC236}">
                <a16:creationId xmlns:a16="http://schemas.microsoft.com/office/drawing/2014/main" id="{64FED108-95F3-4C4D-85AA-C5737774B6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17089" y="211252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90" name="Text Placeholder 87">
            <a:extLst>
              <a:ext uri="{FF2B5EF4-FFF2-40B4-BE49-F238E27FC236}">
                <a16:creationId xmlns:a16="http://schemas.microsoft.com/office/drawing/2014/main" id="{06FC9B21-9053-BB4C-84E5-6B57E33747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1764833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C30E9E39-52E6-5843-B383-79131FACE0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83002" y="1770695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3AAE261E-3921-7144-9482-35281C0651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83002" y="211252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4" name="Text Placeholder 87">
            <a:extLst>
              <a:ext uri="{FF2B5EF4-FFF2-40B4-BE49-F238E27FC236}">
                <a16:creationId xmlns:a16="http://schemas.microsoft.com/office/drawing/2014/main" id="{F1BE0722-D4E2-EE4D-9DF9-54A037DE50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4113" y="1764833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C2D676F7-38E1-E745-9401-F2994D8CC0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9" y="2708949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7" name="Text Placeholder 87">
            <a:extLst>
              <a:ext uri="{FF2B5EF4-FFF2-40B4-BE49-F238E27FC236}">
                <a16:creationId xmlns:a16="http://schemas.microsoft.com/office/drawing/2014/main" id="{7E3F7234-688B-4D4B-A679-BEC475BE9B0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089" y="3050777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8" name="Text Placeholder 87">
            <a:extLst>
              <a:ext uri="{FF2B5EF4-FFF2-40B4-BE49-F238E27FC236}">
                <a16:creationId xmlns:a16="http://schemas.microsoft.com/office/drawing/2014/main" id="{8D62B9C1-A3FE-C141-8565-8F13473A154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200" y="2703087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5E692870-99F9-A447-9E1A-551A3B8AB95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3002" y="2708949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1" name="Text Placeholder 87">
            <a:extLst>
              <a:ext uri="{FF2B5EF4-FFF2-40B4-BE49-F238E27FC236}">
                <a16:creationId xmlns:a16="http://schemas.microsoft.com/office/drawing/2014/main" id="{B0028719-300B-4944-BDCE-7AE60FE921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83002" y="3050777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2" name="Text Placeholder 87">
            <a:extLst>
              <a:ext uri="{FF2B5EF4-FFF2-40B4-BE49-F238E27FC236}">
                <a16:creationId xmlns:a16="http://schemas.microsoft.com/office/drawing/2014/main" id="{A23EF7E0-389E-5141-B8CB-027B32938A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04113" y="2703087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4" name="Text Placeholder 87">
            <a:extLst>
              <a:ext uri="{FF2B5EF4-FFF2-40B4-BE49-F238E27FC236}">
                <a16:creationId xmlns:a16="http://schemas.microsoft.com/office/drawing/2014/main" id="{DFD9D72D-E1DB-4C43-A89D-CB65371516F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7089" y="364720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5" name="Text Placeholder 87">
            <a:extLst>
              <a:ext uri="{FF2B5EF4-FFF2-40B4-BE49-F238E27FC236}">
                <a16:creationId xmlns:a16="http://schemas.microsoft.com/office/drawing/2014/main" id="{E4B7ADB8-4864-3444-8FFC-3144467988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17089" y="3989031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6" name="Text Placeholder 87">
            <a:extLst>
              <a:ext uri="{FF2B5EF4-FFF2-40B4-BE49-F238E27FC236}">
                <a16:creationId xmlns:a16="http://schemas.microsoft.com/office/drawing/2014/main" id="{3CFD708D-273B-CE4E-8AB2-C47ABE20CE8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3641341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8" name="Text Placeholder 87">
            <a:extLst>
              <a:ext uri="{FF2B5EF4-FFF2-40B4-BE49-F238E27FC236}">
                <a16:creationId xmlns:a16="http://schemas.microsoft.com/office/drawing/2014/main" id="{954128B5-509D-A448-80F3-7D049B32FD3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83002" y="364720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9" name="Text Placeholder 87">
            <a:extLst>
              <a:ext uri="{FF2B5EF4-FFF2-40B4-BE49-F238E27FC236}">
                <a16:creationId xmlns:a16="http://schemas.microsoft.com/office/drawing/2014/main" id="{15DEE131-0AA8-AD4D-B081-E9B7068B2A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83002" y="3989031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0" name="Text Placeholder 87">
            <a:extLst>
              <a:ext uri="{FF2B5EF4-FFF2-40B4-BE49-F238E27FC236}">
                <a16:creationId xmlns:a16="http://schemas.microsoft.com/office/drawing/2014/main" id="{4848A0ED-2A13-6C41-9146-02EA582245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04113" y="3641341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52" name="Text Placeholder 87">
            <a:extLst>
              <a:ext uri="{FF2B5EF4-FFF2-40B4-BE49-F238E27FC236}">
                <a16:creationId xmlns:a16="http://schemas.microsoft.com/office/drawing/2014/main" id="{B92FB0E4-A1FD-DB41-8004-2E3929A6EC2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17089" y="457750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3" name="Text Placeholder 87">
            <a:extLst>
              <a:ext uri="{FF2B5EF4-FFF2-40B4-BE49-F238E27FC236}">
                <a16:creationId xmlns:a16="http://schemas.microsoft.com/office/drawing/2014/main" id="{7FF4DA12-0C45-5C4F-9311-4038D3DA19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7089" y="4919334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4" name="Text Placeholder 87">
            <a:extLst>
              <a:ext uri="{FF2B5EF4-FFF2-40B4-BE49-F238E27FC236}">
                <a16:creationId xmlns:a16="http://schemas.microsoft.com/office/drawing/2014/main" id="{E1E3D71D-AC31-9146-8F82-212A0C9871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8200" y="4571644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56" name="Text Placeholder 87">
            <a:extLst>
              <a:ext uri="{FF2B5EF4-FFF2-40B4-BE49-F238E27FC236}">
                <a16:creationId xmlns:a16="http://schemas.microsoft.com/office/drawing/2014/main" id="{72E96652-BB95-5948-B476-06D49DD9F3B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283002" y="457750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7" name="Text Placeholder 87">
            <a:extLst>
              <a:ext uri="{FF2B5EF4-FFF2-40B4-BE49-F238E27FC236}">
                <a16:creationId xmlns:a16="http://schemas.microsoft.com/office/drawing/2014/main" id="{BBEE27C3-6034-E845-9D3D-F57D5BA1F15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83002" y="4919334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8" name="Text Placeholder 87">
            <a:extLst>
              <a:ext uri="{FF2B5EF4-FFF2-40B4-BE49-F238E27FC236}">
                <a16:creationId xmlns:a16="http://schemas.microsoft.com/office/drawing/2014/main" id="{7AA45B29-64A1-BE41-84B0-D974D3885E6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404113" y="4571644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60" name="Text Placeholder 87">
            <a:extLst>
              <a:ext uri="{FF2B5EF4-FFF2-40B4-BE49-F238E27FC236}">
                <a16:creationId xmlns:a16="http://schemas.microsoft.com/office/drawing/2014/main" id="{AFC3E48F-F8FB-C144-8BA8-6D62C16592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17089" y="5507808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1" name="Text Placeholder 87">
            <a:extLst>
              <a:ext uri="{FF2B5EF4-FFF2-40B4-BE49-F238E27FC236}">
                <a16:creationId xmlns:a16="http://schemas.microsoft.com/office/drawing/2014/main" id="{0A9EF002-492C-E741-AC5E-D2BBD6F9132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17089" y="584963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2" name="Text Placeholder 87">
            <a:extLst>
              <a:ext uri="{FF2B5EF4-FFF2-40B4-BE49-F238E27FC236}">
                <a16:creationId xmlns:a16="http://schemas.microsoft.com/office/drawing/2014/main" id="{CCCAA659-77E2-3443-85D9-798707FAD3F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5501946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64" name="Text Placeholder 87">
            <a:extLst>
              <a:ext uri="{FF2B5EF4-FFF2-40B4-BE49-F238E27FC236}">
                <a16:creationId xmlns:a16="http://schemas.microsoft.com/office/drawing/2014/main" id="{3C525961-E571-6046-9F0F-914F7B8AE77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283002" y="5507808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5" name="Text Placeholder 87">
            <a:extLst>
              <a:ext uri="{FF2B5EF4-FFF2-40B4-BE49-F238E27FC236}">
                <a16:creationId xmlns:a16="http://schemas.microsoft.com/office/drawing/2014/main" id="{A99267D0-2FE8-B84C-ADD3-D5478481AB9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283002" y="584963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tx2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6" name="Text Placeholder 87">
            <a:extLst>
              <a:ext uri="{FF2B5EF4-FFF2-40B4-BE49-F238E27FC236}">
                <a16:creationId xmlns:a16="http://schemas.microsoft.com/office/drawing/2014/main" id="{56F8A986-435B-EA47-BDB2-2A31C9ABF6B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404113" y="5501946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186BDD4-EFE5-BD60-7A02-2A0115E797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01520" cy="1443600"/>
          </a:xfrm>
        </p:spPr>
        <p:txBody>
          <a:bodyPr/>
          <a:lstStyle>
            <a:lvl1pPr>
              <a:defRPr b="0" i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BC56293-0D64-2AD3-642D-9EB4201E7C13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79DEBD5-D591-D90E-358E-9952A871873A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6D389B-5DDE-AD15-C648-9A6EB533D5A9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132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&amp;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4121405" y="3395614"/>
            <a:ext cx="101775" cy="1088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1E13D91-59A9-AC45-88F4-5E07DDAB063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" y="3144074"/>
            <a:ext cx="3280258" cy="2370125"/>
          </a:xfrm>
        </p:spPr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05543C9F-DA77-B24C-A7F5-DD36488120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1089964"/>
            <a:ext cx="5256212" cy="967435"/>
          </a:xfrm>
          <a:prstGeom prst="rect">
            <a:avLst/>
          </a:prstGeom>
        </p:spPr>
        <p:txBody>
          <a:bodyPr anchor="b"/>
          <a:lstStyle>
            <a:lvl1pPr algn="r">
              <a:defRPr sz="3200" b="0" i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723990-9640-534A-9FBF-476A5E99E895}"/>
              </a:ext>
            </a:extLst>
          </p:cNvPr>
          <p:cNvSpPr/>
          <p:nvPr userDrawn="1"/>
        </p:nvSpPr>
        <p:spPr>
          <a:xfrm rot="5400000">
            <a:off x="5786270" y="1523342"/>
            <a:ext cx="967433" cy="1006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39" name="Picture Placeholder 6">
            <a:extLst>
              <a:ext uri="{FF2B5EF4-FFF2-40B4-BE49-F238E27FC236}">
                <a16:creationId xmlns:a16="http://schemas.microsoft.com/office/drawing/2014/main" id="{658BE6AC-DA79-2C4D-A511-CD75D1D355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55871" y="3144074"/>
            <a:ext cx="3280258" cy="2370125"/>
          </a:xfrm>
        </p:spPr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62B3008C-6845-6747-9690-59D8E5F91C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8071953" y="3144074"/>
            <a:ext cx="3280258" cy="2370125"/>
          </a:xfrm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C0769EC-11E9-4D45-9866-B2508A733495}"/>
              </a:ext>
            </a:extLst>
          </p:cNvPr>
          <p:cNvSpPr/>
          <p:nvPr userDrawn="1"/>
        </p:nvSpPr>
        <p:spPr>
          <a:xfrm flipH="1">
            <a:off x="11352211" y="4198252"/>
            <a:ext cx="101775" cy="1088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43" name="Text Placeholder 87">
            <a:extLst>
              <a:ext uri="{FF2B5EF4-FFF2-40B4-BE49-F238E27FC236}">
                <a16:creationId xmlns:a16="http://schemas.microsoft.com/office/drawing/2014/main" id="{73642B89-1A01-6548-BD87-15CCCA0D7E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7843" y="1089969"/>
            <a:ext cx="4834368" cy="96743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defRPr sz="16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A43-C3B6-798F-3EEA-C89F369853F8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Slide Number Placeholder 12">
            <a:extLst>
              <a:ext uri="{FF2B5EF4-FFF2-40B4-BE49-F238E27FC236}">
                <a16:creationId xmlns:a16="http://schemas.microsoft.com/office/drawing/2014/main" id="{60F25F42-6A39-0497-8215-07DDA0FA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46980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7DA187-3B2D-3643-BC97-374568133DBB}"/>
              </a:ext>
            </a:extLst>
          </p:cNvPr>
          <p:cNvSpPr/>
          <p:nvPr userDrawn="1"/>
        </p:nvSpPr>
        <p:spPr>
          <a:xfrm flipH="1">
            <a:off x="6095286" y="2377956"/>
            <a:ext cx="156554" cy="37878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39BBD1-BD8A-2FDC-E698-72E8C9683755}"/>
              </a:ext>
            </a:extLst>
          </p:cNvPr>
          <p:cNvSpPr/>
          <p:nvPr userDrawn="1"/>
        </p:nvSpPr>
        <p:spPr>
          <a:xfrm>
            <a:off x="7124620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4" name="Content Placeholder 15">
            <a:extLst>
              <a:ext uri="{FF2B5EF4-FFF2-40B4-BE49-F238E27FC236}">
                <a16:creationId xmlns:a16="http://schemas.microsoft.com/office/drawing/2014/main" id="{4D817316-5637-017F-E619-916935E64C1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125781" y="1773238"/>
            <a:ext cx="4226432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52EC33-F8AC-2F19-276E-C662AA649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0" y="0"/>
            <a:ext cx="422643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F35F355-03CB-433B-0D5A-A4BC04EAC21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3EEA932C-F1F7-C584-1CF4-6922A642B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1939458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B371DBC9-9E9A-4B4B-942F-4DB4C4732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286" y="0"/>
            <a:ext cx="6096000" cy="6858000"/>
          </a:xfrm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F285CB-5AA5-1C43-9BCF-6D90E8205B3E}"/>
              </a:ext>
            </a:extLst>
          </p:cNvPr>
          <p:cNvSpPr/>
          <p:nvPr userDrawn="1"/>
        </p:nvSpPr>
        <p:spPr>
          <a:xfrm flipH="1">
            <a:off x="5938732" y="2377956"/>
            <a:ext cx="156554" cy="37878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Content Placeholder 15">
            <a:extLst>
              <a:ext uri="{FF2B5EF4-FFF2-40B4-BE49-F238E27FC236}">
                <a16:creationId xmlns:a16="http://schemas.microsoft.com/office/drawing/2014/main" id="{43B38E3B-F285-2DD7-C066-649EFD36CB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73238"/>
            <a:ext cx="4333240" cy="4392612"/>
          </a:xfrm>
        </p:spPr>
        <p:txBody>
          <a:bodyPr lIns="0" rIns="90000"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itle 7">
            <a:extLst>
              <a:ext uri="{FF2B5EF4-FFF2-40B4-BE49-F238E27FC236}">
                <a16:creationId xmlns:a16="http://schemas.microsoft.com/office/drawing/2014/main" id="{3E1476CB-C988-3612-751E-6895BA3C5E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4333239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7801F1-13E9-F580-97FD-39006B09699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C87350-A911-C2FE-DA68-CD951537FBFA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2" name="Slide Number Placeholder 12">
            <a:extLst>
              <a:ext uri="{FF2B5EF4-FFF2-40B4-BE49-F238E27FC236}">
                <a16:creationId xmlns:a16="http://schemas.microsoft.com/office/drawing/2014/main" id="{04C8C9D7-F66B-5084-FE60-69CECB55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75536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F3C95A-2353-EE46-B5AA-5D138E340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773238"/>
            <a:ext cx="6172200" cy="4087812"/>
          </a:xfrm>
        </p:spPr>
        <p:txBody>
          <a:bodyPr/>
          <a:lstStyle>
            <a:lvl1pPr marL="0" indent="0">
              <a:buNone/>
              <a:defRPr sz="3200" b="0" i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195972-6827-B94B-9252-169F822A1260}"/>
              </a:ext>
            </a:extLst>
          </p:cNvPr>
          <p:cNvSpPr/>
          <p:nvPr userDrawn="1"/>
        </p:nvSpPr>
        <p:spPr>
          <a:xfrm flipH="1">
            <a:off x="11352212" y="3597794"/>
            <a:ext cx="156554" cy="1889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BC1442F-CEC2-9817-5960-FAD22AA960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517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F7ECCAE-A2B7-6CA2-382F-6CF9078874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14A0F1-244A-AF18-446A-5DBB9E0F563F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196E31A6-1F79-801E-D788-75F7D006C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CD44934-2C44-6CAB-C194-18B05949C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770624"/>
            <a:ext cx="3932237" cy="4395226"/>
          </a:xfrm>
        </p:spPr>
        <p:txBody>
          <a:bodyPr lIns="0" rIns="90000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 sz="1400" b="0" i="0"/>
            </a:lvl2pPr>
            <a:lvl3pPr marL="1085850" indent="-171450">
              <a:buFont typeface="Arial" panose="020B0604020202020204" pitchFamily="34" charset="0"/>
              <a:buChar char="•"/>
              <a:defRPr sz="1200" b="0" i="0"/>
            </a:lvl3pPr>
            <a:lvl4pPr marL="1543050" indent="-171450">
              <a:buFont typeface="Arial" panose="020B0604020202020204" pitchFamily="34" charset="0"/>
              <a:buChar char="•"/>
              <a:defRPr sz="1000" b="0" i="0"/>
            </a:lvl4pPr>
            <a:lvl5pPr marL="2000250" indent="-171450">
              <a:buFont typeface="Arial" panose="020B0604020202020204" pitchFamily="34" charset="0"/>
              <a:buChar char="•"/>
              <a:defRPr sz="1000" b="0" i="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9185008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oxes w.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647F2956-E80F-3B47-8186-81ED3C6414D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204210" y="4491602"/>
            <a:ext cx="5148000" cy="1674248"/>
          </a:xfrm>
        </p:spPr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60A8B19-7DDE-61B4-2989-C10C6B8FDA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37752" y="4491602"/>
            <a:ext cx="5148000" cy="1674248"/>
          </a:xfrm>
        </p:spPr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1C012D-6182-CE59-5A00-68B75E37B23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39788" y="1774969"/>
            <a:ext cx="5145964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4296B1F0-1190-0B3D-E4C8-C8167D3948D6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206249" y="1774969"/>
            <a:ext cx="5145964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37" name="Text Placeholder 87">
            <a:extLst>
              <a:ext uri="{FF2B5EF4-FFF2-40B4-BE49-F238E27FC236}">
                <a16:creationId xmlns:a16="http://schemas.microsoft.com/office/drawing/2014/main" id="{1BD9C90B-F0A3-AB1D-CE8C-9135199B703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9789" y="2422799"/>
            <a:ext cx="5145963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9" name="Text Placeholder 87">
            <a:extLst>
              <a:ext uri="{FF2B5EF4-FFF2-40B4-BE49-F238E27FC236}">
                <a16:creationId xmlns:a16="http://schemas.microsoft.com/office/drawing/2014/main" id="{22BEB414-CC61-3CF3-60AD-EA65BC657FEA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06250" y="2422799"/>
            <a:ext cx="5145963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5992497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Boxes w.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305F0F4A-030F-1689-4738-A1FD4998E3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86938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B61267-B311-B9AA-B229-036E4D1F7A0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7321B8-237E-EC81-85D9-7119C7A27DD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869AE30-7073-BEE8-B49E-F7F5060AE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60A8B19-7DDE-61B4-2989-C10C6B8FDA2A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37752" y="4491602"/>
            <a:ext cx="2520000" cy="1674248"/>
          </a:xfrm>
        </p:spPr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1C012D-6182-CE59-5A00-68B75E37B23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39788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9944B820-724E-3653-87D3-35A26B9728A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99984" y="4491602"/>
            <a:ext cx="2520000" cy="1674248"/>
          </a:xfrm>
        </p:spPr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C2E1133-AB58-4F2F-6B8C-681CE3696180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3502020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E95F25A-F41D-36BD-400A-89B1236D4B25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165908" y="4491602"/>
            <a:ext cx="2520000" cy="1674248"/>
          </a:xfrm>
        </p:spPr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3B1B6F-849C-A90D-17A1-F16106DA1F55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6167944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07A9F329-747B-FA7D-94D4-D8C1CF4FF16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8830176" y="4491602"/>
            <a:ext cx="2520000" cy="1674248"/>
          </a:xfrm>
        </p:spPr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66CE1880-8F81-6440-9CB4-256F2C0BA6D2}"/>
              </a:ext>
            </a:extLst>
          </p:cNvPr>
          <p:cNvSpPr>
            <a:spLocks noGrp="1"/>
          </p:cNvSpPr>
          <p:nvPr>
            <p:ph type="body" sz="half" idx="44" hasCustomPrompt="1"/>
          </p:nvPr>
        </p:nvSpPr>
        <p:spPr>
          <a:xfrm>
            <a:off x="8832212" y="1774970"/>
            <a:ext cx="2520000" cy="4967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6" name="Text Placeholder 87">
            <a:extLst>
              <a:ext uri="{FF2B5EF4-FFF2-40B4-BE49-F238E27FC236}">
                <a16:creationId xmlns:a16="http://schemas.microsoft.com/office/drawing/2014/main" id="{9DD071BA-4892-65F8-8743-281BB5BA936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9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7" name="Text Placeholder 87">
            <a:extLst>
              <a:ext uri="{FF2B5EF4-FFF2-40B4-BE49-F238E27FC236}">
                <a16:creationId xmlns:a16="http://schemas.microsoft.com/office/drawing/2014/main" id="{29948C6D-368D-32B6-A48A-D52BD51E922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498966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8" name="Text Placeholder 87">
            <a:extLst>
              <a:ext uri="{FF2B5EF4-FFF2-40B4-BE49-F238E27FC236}">
                <a16:creationId xmlns:a16="http://schemas.microsoft.com/office/drawing/2014/main" id="{E1A455CA-51DA-393A-4F5F-D33F4E68B14D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830815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9" name="Text Placeholder 87">
            <a:extLst>
              <a:ext uri="{FF2B5EF4-FFF2-40B4-BE49-F238E27FC236}">
                <a16:creationId xmlns:a16="http://schemas.microsoft.com/office/drawing/2014/main" id="{77859666-AF96-ABDC-3AD2-03E3745F968A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171766" y="2422799"/>
            <a:ext cx="2522035" cy="206880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060140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AAC757EC-6D70-9B49-9F02-2CB254195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2831" y="1773239"/>
            <a:ext cx="2495550" cy="4392611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9F056248-B878-9243-9660-BF4136ED2C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56662" y="1773238"/>
            <a:ext cx="2495550" cy="4392612"/>
          </a:xfrm>
        </p:spPr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43EE0D9F-80BE-C848-8752-CE236BF5AD8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752" y="2507596"/>
            <a:ext cx="4155604" cy="3658254"/>
          </a:xfrm>
        </p:spPr>
        <p:txBody>
          <a:bodyPr lIns="0" rIns="90000"/>
          <a:lstStyle>
            <a:lvl1pPr>
              <a:defRPr sz="16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AD863CF4-12B9-D748-824B-4A5FDC5C9B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752" y="1773238"/>
            <a:ext cx="4155652" cy="606425"/>
          </a:xfrm>
        </p:spPr>
        <p:txBody>
          <a:bodyPr lIns="0" rIns="90000"/>
          <a:lstStyle>
            <a:lvl1pPr>
              <a:defRPr sz="1800" b="1" i="0">
                <a:solidFill>
                  <a:schemeClr val="tx2"/>
                </a:solidFill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DEDA2F-8072-594F-8D66-32F3551B1920}"/>
              </a:ext>
            </a:extLst>
          </p:cNvPr>
          <p:cNvSpPr/>
          <p:nvPr userDrawn="1"/>
        </p:nvSpPr>
        <p:spPr>
          <a:xfrm flipH="1">
            <a:off x="5985563" y="2594517"/>
            <a:ext cx="156554" cy="1889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F542EC-824A-EB4F-B2AD-CA254DB4657F}"/>
              </a:ext>
            </a:extLst>
          </p:cNvPr>
          <p:cNvSpPr/>
          <p:nvPr userDrawn="1"/>
        </p:nvSpPr>
        <p:spPr>
          <a:xfrm flipH="1">
            <a:off x="11352212" y="3885719"/>
            <a:ext cx="156554" cy="1889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9325B30F-974A-3136-71D4-9780394B66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517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93C2789-61BB-BF6E-35D1-B2B14DF8B52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1A4556-F570-19A1-8FDC-17650E5CB0A5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A2567EAB-2CE4-6495-F9A0-EFDCEBA5D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85182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2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5669279" y="1773238"/>
            <a:ext cx="5682933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Placeholder</a:t>
            </a:r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08D5E08E-6795-9D40-AA64-83E945CEC2C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8200" y="1773238"/>
            <a:ext cx="3867150" cy="3372308"/>
          </a:xfrm>
        </p:spPr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3916543-41AB-5A45-9347-DC71BA0E955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5669279" y="4108488"/>
            <a:ext cx="5682933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Placeholder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4705350" y="3264150"/>
            <a:ext cx="144628" cy="15599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CF13E00C-8189-EA8A-D40E-7705D194A2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EC642-53C8-F4A5-815B-6713E9FC075F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688CA0-E4EA-AB09-F547-1CC41723624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0697911F-ECBD-2C2C-2C37-064B7ADEA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8E2E7ACB-0E46-E8B6-8E0A-DCFDF9D3ECA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669279" y="2169932"/>
            <a:ext cx="5682933" cy="16731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36526777-B1D4-12EE-6B25-84D0DBEBFA0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669279" y="4492695"/>
            <a:ext cx="5682933" cy="167315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146132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s with two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4A2075B-BC6D-BF48-B58F-7179F240C290}"/>
              </a:ext>
            </a:extLst>
          </p:cNvPr>
          <p:cNvSpPr/>
          <p:nvPr userDrawn="1"/>
        </p:nvSpPr>
        <p:spPr>
          <a:xfrm>
            <a:off x="5913120" y="2475689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D6B380-3637-914E-9C61-9511E89C5E6D}"/>
              </a:ext>
            </a:extLst>
          </p:cNvPr>
          <p:cNvSpPr/>
          <p:nvPr userDrawn="1"/>
        </p:nvSpPr>
        <p:spPr>
          <a:xfrm flipH="1">
            <a:off x="7146949" y="4763844"/>
            <a:ext cx="101775" cy="1088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2B7DC042-CDFC-A04A-BD2B-8BBD3652F9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9789" y="890586"/>
            <a:ext cx="2174207" cy="2174207"/>
          </a:xfrm>
        </p:spPr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80A6F4D7-CAF7-0947-8CEC-487EF035B69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188369" y="890586"/>
            <a:ext cx="2174207" cy="2174207"/>
          </a:xfrm>
        </p:spPr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1E13D91-59A9-AC45-88F4-5E07DDAB0631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248725" y="3657598"/>
            <a:ext cx="4103486" cy="2508251"/>
          </a:xfrm>
        </p:spPr>
      </p:sp>
      <p:sp>
        <p:nvSpPr>
          <p:cNvPr id="32" name="Title 17">
            <a:extLst>
              <a:ext uri="{FF2B5EF4-FFF2-40B4-BE49-F238E27FC236}">
                <a16:creationId xmlns:a16="http://schemas.microsoft.com/office/drawing/2014/main" id="{D8BFD630-EBC7-9D42-B6BF-DA52E094C7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9" y="890586"/>
            <a:ext cx="5439094" cy="1489749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0" i="0"/>
            </a:lvl1pPr>
          </a:lstStyle>
          <a:p>
            <a:r>
              <a:rPr lang="en-DE"/>
              <a:t>This is a </a:t>
            </a:r>
            <a:br>
              <a:rPr lang="en-DE"/>
            </a:br>
            <a:r>
              <a:rPr lang="en-DE"/>
              <a:t>Placeholder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39826F8-8AAA-F731-D323-7F60B6E691E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9788" y="4111369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32DF7-05F4-D7F0-BA3B-A0D5094E72B8}"/>
              </a:ext>
            </a:extLst>
          </p:cNvPr>
          <p:cNvSpPr txBox="1"/>
          <p:nvPr userDrawn="1"/>
        </p:nvSpPr>
        <p:spPr>
          <a:xfrm>
            <a:off x="839789" y="3354395"/>
            <a:ext cx="534283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36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1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02D9E0-04E3-83D1-9444-7EC35C563B2F}"/>
              </a:ext>
            </a:extLst>
          </p:cNvPr>
          <p:cNvCxnSpPr>
            <a:cxnSpLocks/>
          </p:cNvCxnSpPr>
          <p:nvPr userDrawn="1"/>
        </p:nvCxnSpPr>
        <p:spPr>
          <a:xfrm>
            <a:off x="839789" y="3940716"/>
            <a:ext cx="2174206" cy="0"/>
          </a:xfrm>
          <a:prstGeom prst="line">
            <a:avLst/>
          </a:prstGeom>
          <a:ln w="19050">
            <a:solidFill>
              <a:srgbClr val="0046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A01401-18BC-CB13-177B-9C7D48FB8130}"/>
              </a:ext>
            </a:extLst>
          </p:cNvPr>
          <p:cNvSpPr txBox="1"/>
          <p:nvPr userDrawn="1"/>
        </p:nvSpPr>
        <p:spPr>
          <a:xfrm>
            <a:off x="3188368" y="3354395"/>
            <a:ext cx="593165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36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694D7C-4556-FC5B-BE66-0E04BE310009}"/>
              </a:ext>
            </a:extLst>
          </p:cNvPr>
          <p:cNvCxnSpPr>
            <a:cxnSpLocks/>
          </p:cNvCxnSpPr>
          <p:nvPr userDrawn="1"/>
        </p:nvCxnSpPr>
        <p:spPr>
          <a:xfrm>
            <a:off x="3188369" y="3940716"/>
            <a:ext cx="2174206" cy="0"/>
          </a:xfrm>
          <a:prstGeom prst="line">
            <a:avLst/>
          </a:prstGeom>
          <a:ln w="19050">
            <a:solidFill>
              <a:srgbClr val="0046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97C5A8C-EA49-39A8-3D7D-8055D5FDA772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3188368" y="4111369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AED95C7D-10D0-EC36-2376-B9591AA2FE9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8C20A182-2951-5515-ECF9-37B6F46B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F77303CF-52B0-1A3D-755F-3BB659B52829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39788" y="4650509"/>
            <a:ext cx="2174207" cy="15153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D04DCBA4-23B2-A7E7-C40E-956C9EB1BAB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188368" y="4650509"/>
            <a:ext cx="2174207" cy="15153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9157574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. Photo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606F7D-7101-CC43-90AC-E8EC75E14760}"/>
              </a:ext>
            </a:extLst>
          </p:cNvPr>
          <p:cNvSpPr/>
          <p:nvPr userDrawn="1"/>
        </p:nvSpPr>
        <p:spPr>
          <a:xfrm>
            <a:off x="7878940" y="4279900"/>
            <a:ext cx="4313059" cy="221909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97D47B15-4058-624D-B488-2B607BF5C1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99314" y="1770623"/>
            <a:ext cx="5738586" cy="3054137"/>
          </a:xfrm>
          <a:custGeom>
            <a:avLst/>
            <a:gdLst>
              <a:gd name="connsiteX0" fmla="*/ 0 w 5738586"/>
              <a:gd name="connsiteY0" fmla="*/ 0 h 3425372"/>
              <a:gd name="connsiteX1" fmla="*/ 5738586 w 5738586"/>
              <a:gd name="connsiteY1" fmla="*/ 0 h 3425372"/>
              <a:gd name="connsiteX2" fmla="*/ 5738586 w 5738586"/>
              <a:gd name="connsiteY2" fmla="*/ 3425372 h 3425372"/>
              <a:gd name="connsiteX3" fmla="*/ 0 w 5738586"/>
              <a:gd name="connsiteY3" fmla="*/ 3425372 h 342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8586" h="3425372">
                <a:moveTo>
                  <a:pt x="0" y="0"/>
                </a:moveTo>
                <a:lnTo>
                  <a:pt x="5738586" y="0"/>
                </a:lnTo>
                <a:lnTo>
                  <a:pt x="5738586" y="3425372"/>
                </a:lnTo>
                <a:lnTo>
                  <a:pt x="0" y="34253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C90196-9627-294C-A5E6-5083AF80FE0E}"/>
              </a:ext>
            </a:extLst>
          </p:cNvPr>
          <p:cNvSpPr txBox="1"/>
          <p:nvPr userDrawn="1"/>
        </p:nvSpPr>
        <p:spPr>
          <a:xfrm rot="10800000">
            <a:off x="8233936" y="4826012"/>
            <a:ext cx="3464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0" i="0">
                <a:solidFill>
                  <a:schemeClr val="bg1"/>
                </a:solidFill>
                <a:latin typeface="TeamViewer Sans" panose="0200050000000003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”</a:t>
            </a:r>
            <a:endParaRPr lang="en-US" sz="4000" b="0" i="0">
              <a:latin typeface="TeamViewer Sans" panose="02000500000000030000" pitchFamily="2" charset="0"/>
            </a:endParaRPr>
          </a:p>
        </p:txBody>
      </p:sp>
      <p:sp>
        <p:nvSpPr>
          <p:cNvPr id="11" name="Content Placeholder 25">
            <a:extLst>
              <a:ext uri="{FF2B5EF4-FFF2-40B4-BE49-F238E27FC236}">
                <a16:creationId xmlns:a16="http://schemas.microsoft.com/office/drawing/2014/main" id="{A488FD57-7A89-FE45-92A9-8CF7406138C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477677" y="5225052"/>
            <a:ext cx="3110516" cy="52636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4572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2pPr>
            <a:lvl3pPr marL="9144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3pPr>
            <a:lvl4pPr marL="13716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4pPr>
            <a:lvl5pPr marL="1828800" indent="0" algn="l">
              <a:lnSpc>
                <a:spcPct val="100000"/>
              </a:lnSpc>
              <a:buNone/>
              <a:defRPr sz="1100" b="0" i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82713A3-370E-3549-AE1B-171706AA18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3238"/>
            <a:ext cx="4110979" cy="4392611"/>
          </a:xfrm>
        </p:spPr>
        <p:txBody>
          <a:bodyPr/>
          <a:lstStyle>
            <a:lvl1pPr>
              <a:lnSpc>
                <a:spcPct val="110000"/>
              </a:lnSpc>
              <a:defRPr b="0" i="0">
                <a:solidFill>
                  <a:schemeClr val="tx2"/>
                </a:solidFill>
              </a:defRPr>
            </a:lvl1pPr>
            <a:lvl2pPr>
              <a:lnSpc>
                <a:spcPct val="110000"/>
              </a:lnSpc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lnSpc>
                <a:spcPct val="110000"/>
              </a:lnSpc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lnSpc>
                <a:spcPct val="110000"/>
              </a:lnSpc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lnSpc>
                <a:spcPct val="110000"/>
              </a:lnSpc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000EF3-319B-2228-F5D8-86FCB0338308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8F3648CF-B9D1-0D59-ABA3-30715D2A72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B0C1E0F-4503-1FBF-87AF-555A55CA8A3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04EF3214-816B-6460-D6FE-FA64D543A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7997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33AF-4D5C-2B4B-A799-EE417320C6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773238"/>
            <a:ext cx="10509250" cy="2789238"/>
          </a:xfrm>
          <a:prstGeom prst="rect">
            <a:avLst/>
          </a:prstGeom>
        </p:spPr>
        <p:txBody>
          <a:bodyPr lIns="0" rIns="90000" anchor="b">
            <a:noAutofit/>
          </a:bodyPr>
          <a:lstStyle>
            <a:lvl1pPr>
              <a:lnSpc>
                <a:spcPct val="90000"/>
              </a:lnSpc>
              <a:defRPr sz="4400" b="0" i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4DA89-F780-434B-8CB4-B48964B87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764898"/>
            <a:ext cx="10509250" cy="1400951"/>
          </a:xfrm>
        </p:spPr>
        <p:txBody>
          <a:bodyPr lIns="0" rIns="90000"/>
          <a:lstStyle>
            <a:lvl1pPr marL="0" indent="0">
              <a:lnSpc>
                <a:spcPct val="90000"/>
              </a:lnSpc>
              <a:buNone/>
              <a:defRPr sz="2400" b="0" i="0">
                <a:solidFill>
                  <a:schemeClr val="tx2"/>
                </a:solidFill>
                <a:latin typeface="TeamViewer Sans Headline" panose="0200050000000003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9E9F0-6603-EC4E-BFCB-8A97361209EE}"/>
              </a:ext>
            </a:extLst>
          </p:cNvPr>
          <p:cNvSpPr/>
          <p:nvPr userDrawn="1"/>
        </p:nvSpPr>
        <p:spPr>
          <a:xfrm>
            <a:off x="838200" y="45737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accent2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5EBCE-DE9D-E391-10D1-FF9B4129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264FED-0E17-7652-E06E-420B0342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62891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oxes w.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7D1474-239D-FB4C-A7BE-54D3BB685EB2}"/>
              </a:ext>
            </a:extLst>
          </p:cNvPr>
          <p:cNvSpPr/>
          <p:nvPr userDrawn="1"/>
        </p:nvSpPr>
        <p:spPr>
          <a:xfrm>
            <a:off x="839788" y="3627437"/>
            <a:ext cx="2538413" cy="2538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9C381F1-8065-1544-A2E4-0505BF1C1D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78202" y="3627437"/>
            <a:ext cx="2538413" cy="2538413"/>
          </a:xfrm>
        </p:spPr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15E0BC96-2A11-1041-9510-216A6904330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9789" y="1089024"/>
            <a:ext cx="2538413" cy="2538413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A38EAA2-B371-2A42-99EE-DA8DF9A47E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44431" y="1089024"/>
            <a:ext cx="7407779" cy="1148473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3200"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AFE42E5-F09E-A04C-9173-776928E6656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156252" y="2474287"/>
            <a:ext cx="7195958" cy="67856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6C4E31-89E2-5741-B074-A193B1E2AE99}"/>
              </a:ext>
            </a:extLst>
          </p:cNvPr>
          <p:cNvSpPr/>
          <p:nvPr userDrawn="1"/>
        </p:nvSpPr>
        <p:spPr>
          <a:xfrm rot="16200000">
            <a:off x="3650189" y="2763801"/>
            <a:ext cx="678563" cy="900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6C8B4EB2-81C4-094C-821C-7CDEE34691C7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9113768" y="3912985"/>
            <a:ext cx="2238445" cy="490556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BD6E83B-F93A-D14F-87CB-FB653EAA0D02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608589" y="3912985"/>
            <a:ext cx="2238445" cy="490556"/>
          </a:xfrm>
        </p:spPr>
        <p:txBody>
          <a:bodyPr wrap="square"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0" name="Text Placeholder 87">
            <a:extLst>
              <a:ext uri="{FF2B5EF4-FFF2-40B4-BE49-F238E27FC236}">
                <a16:creationId xmlns:a16="http://schemas.microsoft.com/office/drawing/2014/main" id="{7E524761-2E43-9540-9B79-3AFFBE2E3E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08589" y="4572000"/>
            <a:ext cx="2238445" cy="159385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1" name="Text Placeholder 87">
            <a:extLst>
              <a:ext uri="{FF2B5EF4-FFF2-40B4-BE49-F238E27FC236}">
                <a16:creationId xmlns:a16="http://schemas.microsoft.com/office/drawing/2014/main" id="{FBB8C271-27C3-E543-A09D-8631F0A002A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113767" y="4572000"/>
            <a:ext cx="2238445" cy="159385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A336FCA-C43C-2140-BBAE-9015E3CBB821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1116253" y="3926982"/>
            <a:ext cx="1909267" cy="490556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61E4D030-BAD6-A340-B96B-6D97B52380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116253" y="4585997"/>
            <a:ext cx="1909267" cy="1302326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DB41400-90D4-FE7F-2860-07307CB6CF61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CBB7BA93-64B3-9F11-4731-1F44DD7B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674013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Subheadline &amp; 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B73B2555-CA97-1F4E-8A36-25EF7A1F191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5725"/>
            <a:ext cx="4926979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0120E0-9298-9849-998A-CE145A6C442D}"/>
              </a:ext>
            </a:extLst>
          </p:cNvPr>
          <p:cNvSpPr/>
          <p:nvPr userDrawn="1"/>
        </p:nvSpPr>
        <p:spPr>
          <a:xfrm>
            <a:off x="8602889" y="0"/>
            <a:ext cx="2749324" cy="1773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72A0B1EE-E739-3243-9DE5-E6676FDDAF9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77245" y="1773238"/>
            <a:ext cx="2125644" cy="1775896"/>
          </a:xfrm>
        </p:spPr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19CE4C1C-1FE4-0049-BF9B-12059EE4318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602889" y="3549134"/>
            <a:ext cx="2749324" cy="2616716"/>
          </a:xfrm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45A3EBE-1131-6240-BFD9-209871524C51}"/>
              </a:ext>
            </a:extLst>
          </p:cNvPr>
          <p:cNvSpPr/>
          <p:nvPr userDrawn="1"/>
        </p:nvSpPr>
        <p:spPr>
          <a:xfrm flipH="1">
            <a:off x="8473691" y="4527244"/>
            <a:ext cx="129198" cy="13313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AFF0BDF-3418-11FF-5387-0057432DB9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702239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124803-BAEC-791D-D034-5FBCDB9763B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C207AE-35FA-AFB1-9B6A-DA6A9E886951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51BE6B5F-301B-720E-EE7B-A1C6BC34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AEF25DCE-DAB1-FF87-E1F4-F9B38977A3A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8202" y="2466232"/>
            <a:ext cx="4926978" cy="36988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80912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Boxes w.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F39826F8-8AAA-F731-D323-7F60B6E691E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9788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02D9E0-04E3-83D1-9444-7EC35C563B2F}"/>
              </a:ext>
            </a:extLst>
          </p:cNvPr>
          <p:cNvCxnSpPr>
            <a:cxnSpLocks/>
          </p:cNvCxnSpPr>
          <p:nvPr userDrawn="1"/>
        </p:nvCxnSpPr>
        <p:spPr>
          <a:xfrm>
            <a:off x="839789" y="4907037"/>
            <a:ext cx="10512424" cy="0"/>
          </a:xfrm>
          <a:prstGeom prst="line">
            <a:avLst/>
          </a:prstGeom>
          <a:ln w="19050">
            <a:solidFill>
              <a:srgbClr val="0046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AED95C7D-10D0-EC36-2376-B9591AA2FE99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8C20A182-2951-5515-ECF9-37B6F46BC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E86CF6-44E2-DAD5-DE2B-AF268300DCC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BF5706-AC05-8787-E3DE-5B7E7F58D384}"/>
              </a:ext>
            </a:extLst>
          </p:cNvPr>
          <p:cNvSpPr/>
          <p:nvPr userDrawn="1"/>
        </p:nvSpPr>
        <p:spPr>
          <a:xfrm>
            <a:off x="839788" y="1773238"/>
            <a:ext cx="5540057" cy="2314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70D72EC-569F-BE02-AF39-B6A450DCCE23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3503929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B4EC699-6279-4A86-E892-07F9C290D6C4}"/>
              </a:ext>
            </a:extLst>
          </p:cNvPr>
          <p:cNvSpPr>
            <a:spLocks noGrp="1"/>
          </p:cNvSpPr>
          <p:nvPr>
            <p:ph type="body" sz="half" idx="30" hasCustomPrompt="1"/>
          </p:nvPr>
        </p:nvSpPr>
        <p:spPr>
          <a:xfrm>
            <a:off x="6168070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E5062F3-1EFB-C7C0-4579-65FC662E1BD7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8832212" y="5077691"/>
            <a:ext cx="2520000" cy="413999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D11993E1-290C-0417-66D5-15047B7C6444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839788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None/>
              <a:defRPr lang="en-GB" sz="2000" b="1" i="0" kern="1200" dirty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Q1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047344F3-7283-0F96-BFE5-6DEFDB46E0E5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3503929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None/>
              <a:defRPr lang="en-GB" sz="2000" b="1" i="0" kern="1200" dirty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Q2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CED1140C-D1B0-7333-F06A-9279CF3D47C2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168070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None/>
              <a:defRPr lang="en-GB" sz="2000" b="1" i="0" kern="1200" dirty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Q3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F21155FB-6E4F-6E10-058D-0E47B9CD5A50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832211" y="4580014"/>
            <a:ext cx="2520000" cy="315362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buNone/>
              <a:defRPr lang="en-GB" sz="2000" b="1" i="0" kern="1200" dirty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Q4</a:t>
            </a:r>
          </a:p>
        </p:txBody>
      </p:sp>
      <p:sp>
        <p:nvSpPr>
          <p:cNvPr id="38" name="Title 37">
            <a:extLst>
              <a:ext uri="{FF2B5EF4-FFF2-40B4-BE49-F238E27FC236}">
                <a16:creationId xmlns:a16="http://schemas.microsoft.com/office/drawing/2014/main" id="{06736125-2D57-C63E-0481-04FC8C3A10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C5BC9532-BACB-C511-A5C8-36864A08B91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379845" y="1773238"/>
            <a:ext cx="2308225" cy="2308227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01D1A63A-C051-5C5E-02EB-F7A45616DE1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1168782" y="2066139"/>
            <a:ext cx="4860758" cy="1701464"/>
          </a:xfrm>
        </p:spPr>
        <p:txBody>
          <a:bodyPr anchor="ctr" anchorCtr="0"/>
          <a:lstStyle>
            <a:lvl1pPr>
              <a:defRPr sz="2000" b="0" i="0">
                <a:solidFill>
                  <a:schemeClr val="bg1"/>
                </a:solidFill>
              </a:defRPr>
            </a:lvl1pPr>
            <a:lvl2pPr marL="601200" indent="0">
              <a:buNone/>
              <a:defRPr sz="24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37EC0614-5401-82B3-3B0E-902E89F56BEE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832210" y="1773238"/>
            <a:ext cx="2520002" cy="2314361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0" name="Text Placeholder 87">
            <a:extLst>
              <a:ext uri="{FF2B5EF4-FFF2-40B4-BE49-F238E27FC236}">
                <a16:creationId xmlns:a16="http://schemas.microsoft.com/office/drawing/2014/main" id="{6EF532E3-16C1-BD92-E88E-3468147588B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39788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3BF9ECB1-A3A6-3D5F-8167-206E166734D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503928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419684C0-87A6-F028-FF9A-3266A316B15D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6168071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93668620-670D-7339-110C-617F70E5E75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832214" y="5616831"/>
            <a:ext cx="2519999" cy="54901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429033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2CB567E5-BF1E-F94A-94DD-FF3BDEB3C62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578429" y="1944368"/>
            <a:ext cx="1739814" cy="1600200"/>
          </a:xfrm>
        </p:spPr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49074D06-6C36-A740-BC66-2D7D7A31860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5457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4" name="Text Placeholder 87">
            <a:extLst>
              <a:ext uri="{FF2B5EF4-FFF2-40B4-BE49-F238E27FC236}">
                <a16:creationId xmlns:a16="http://schemas.microsoft.com/office/drawing/2014/main" id="{411A2F43-97D5-EC4C-BC1C-16A0DAB5A6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5457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128" name="Picture Placeholder 2">
            <a:extLst>
              <a:ext uri="{FF2B5EF4-FFF2-40B4-BE49-F238E27FC236}">
                <a16:creationId xmlns:a16="http://schemas.microsoft.com/office/drawing/2014/main" id="{388BCA0C-CDEE-824D-99B7-E2FC83F2FD4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230586" y="1944368"/>
            <a:ext cx="1739814" cy="1600200"/>
          </a:xfrm>
        </p:spPr>
      </p:sp>
      <p:sp>
        <p:nvSpPr>
          <p:cNvPr id="129" name="Text Placeholder 3">
            <a:extLst>
              <a:ext uri="{FF2B5EF4-FFF2-40B4-BE49-F238E27FC236}">
                <a16:creationId xmlns:a16="http://schemas.microsoft.com/office/drawing/2014/main" id="{F9A5246A-1727-F948-9C5F-5BDAACCA3A4F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4497614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130" name="Text Placeholder 87">
            <a:extLst>
              <a:ext uri="{FF2B5EF4-FFF2-40B4-BE49-F238E27FC236}">
                <a16:creationId xmlns:a16="http://schemas.microsoft.com/office/drawing/2014/main" id="{4D93A524-3FEF-384D-A55B-7180D5337B6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97614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132" name="Picture Placeholder 2">
            <a:extLst>
              <a:ext uri="{FF2B5EF4-FFF2-40B4-BE49-F238E27FC236}">
                <a16:creationId xmlns:a16="http://schemas.microsoft.com/office/drawing/2014/main" id="{3943153D-DC3D-8A42-A55E-870E9DE908A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8882743" y="1944368"/>
            <a:ext cx="1739814" cy="1600200"/>
          </a:xfrm>
        </p:spPr>
      </p:sp>
      <p:sp>
        <p:nvSpPr>
          <p:cNvPr id="133" name="Text Placeholder 3">
            <a:extLst>
              <a:ext uri="{FF2B5EF4-FFF2-40B4-BE49-F238E27FC236}">
                <a16:creationId xmlns:a16="http://schemas.microsoft.com/office/drawing/2014/main" id="{6BA95AEE-CA3F-D042-8AB4-7910AE59B11A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8149771" y="3659920"/>
            <a:ext cx="3204029" cy="498598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134" name="Text Placeholder 87">
            <a:extLst>
              <a:ext uri="{FF2B5EF4-FFF2-40B4-BE49-F238E27FC236}">
                <a16:creationId xmlns:a16="http://schemas.microsoft.com/office/drawing/2014/main" id="{312541F9-32AF-2E4C-A264-C2FBC31516C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49771" y="4273870"/>
            <a:ext cx="3204029" cy="49910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r>
              <a:rPr lang="de-DE"/>
              <a:t> Developers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034D42F-D3C9-D8BE-1928-475943317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2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BDB6D3-4F38-B782-8D80-2B2549BB8545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E7362-9BF1-6CF8-9672-6B992E1D7E6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DC5B562-8C92-85B0-ADBB-47397058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B72C5ED0-2B43-AC67-4400-7877DB2CA06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45457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3A8BE00-D0D3-7E36-C2DB-CF61F808D5B5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497614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7C5241AF-A3BC-22CE-E24E-9D010010A1A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149771" y="4847182"/>
            <a:ext cx="3204029" cy="1318667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261275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icture Placeholder 2">
            <a:extLst>
              <a:ext uri="{FF2B5EF4-FFF2-40B4-BE49-F238E27FC236}">
                <a16:creationId xmlns:a16="http://schemas.microsoft.com/office/drawing/2014/main" id="{2CB567E5-BF1E-F94A-94DD-FF3BDEB3C62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8200" y="2369554"/>
            <a:ext cx="1242204" cy="1242204"/>
          </a:xfrm>
        </p:spPr>
      </p:sp>
      <p:sp>
        <p:nvSpPr>
          <p:cNvPr id="74" name="Picture Placeholder 4">
            <a:extLst>
              <a:ext uri="{FF2B5EF4-FFF2-40B4-BE49-F238E27FC236}">
                <a16:creationId xmlns:a16="http://schemas.microsoft.com/office/drawing/2014/main" id="{84FDD39D-4EEA-DF44-A8CB-5CD9F1863DE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4083770"/>
            <a:ext cx="1242204" cy="1242204"/>
          </a:xfrm>
        </p:spPr>
      </p:sp>
      <p:sp>
        <p:nvSpPr>
          <p:cNvPr id="83" name="Text Placeholder 3">
            <a:extLst>
              <a:ext uri="{FF2B5EF4-FFF2-40B4-BE49-F238E27FC236}">
                <a16:creationId xmlns:a16="http://schemas.microsoft.com/office/drawing/2014/main" id="{49074D06-6C36-A740-BC66-2D7D7A31860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2266380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4" name="Text Placeholder 87">
            <a:extLst>
              <a:ext uri="{FF2B5EF4-FFF2-40B4-BE49-F238E27FC236}">
                <a16:creationId xmlns:a16="http://schemas.microsoft.com/office/drawing/2014/main" id="{411A2F43-97D5-EC4C-BC1C-16A0DAB5A6F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266380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85" name="Text Placeholder 3">
            <a:extLst>
              <a:ext uri="{FF2B5EF4-FFF2-40B4-BE49-F238E27FC236}">
                <a16:creationId xmlns:a16="http://schemas.microsoft.com/office/drawing/2014/main" id="{1CEB0E58-34DB-1845-81C9-5E80FDF25387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2266380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86" name="Text Placeholder 87">
            <a:extLst>
              <a:ext uri="{FF2B5EF4-FFF2-40B4-BE49-F238E27FC236}">
                <a16:creationId xmlns:a16="http://schemas.microsoft.com/office/drawing/2014/main" id="{0EC24127-1D5F-C04B-9281-320959D019A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266380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87" name="Picture Placeholder 2">
            <a:extLst>
              <a:ext uri="{FF2B5EF4-FFF2-40B4-BE49-F238E27FC236}">
                <a16:creationId xmlns:a16="http://schemas.microsoft.com/office/drawing/2014/main" id="{2C016693-F0C7-3544-A41F-A04052D1076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412343" y="2369554"/>
            <a:ext cx="1242204" cy="1242204"/>
          </a:xfrm>
        </p:spPr>
      </p:sp>
      <p:sp>
        <p:nvSpPr>
          <p:cNvPr id="88" name="Picture Placeholder 4">
            <a:extLst>
              <a:ext uri="{FF2B5EF4-FFF2-40B4-BE49-F238E27FC236}">
                <a16:creationId xmlns:a16="http://schemas.microsoft.com/office/drawing/2014/main" id="{56DF8A29-CA98-A14F-99F5-8B14EAABAE9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412343" y="4083770"/>
            <a:ext cx="1242204" cy="1242204"/>
          </a:xfrm>
        </p:spPr>
      </p:sp>
      <p:sp>
        <p:nvSpPr>
          <p:cNvPr id="89" name="Text Placeholder 3">
            <a:extLst>
              <a:ext uri="{FF2B5EF4-FFF2-40B4-BE49-F238E27FC236}">
                <a16:creationId xmlns:a16="http://schemas.microsoft.com/office/drawing/2014/main" id="{FB2C3463-F0FC-B44B-91A6-876BF366C729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840523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0" name="Text Placeholder 87">
            <a:extLst>
              <a:ext uri="{FF2B5EF4-FFF2-40B4-BE49-F238E27FC236}">
                <a16:creationId xmlns:a16="http://schemas.microsoft.com/office/drawing/2014/main" id="{8C2F2751-443A-9049-8A1E-1F85D7BDA4F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840523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916867BF-40B6-024C-899E-E857F4714372}"/>
              </a:ext>
            </a:extLst>
          </p:cNvPr>
          <p:cNvSpPr>
            <a:spLocks noGrp="1"/>
          </p:cNvSpPr>
          <p:nvPr>
            <p:ph type="body" sz="half" idx="28" hasCustomPrompt="1"/>
          </p:nvPr>
        </p:nvSpPr>
        <p:spPr>
          <a:xfrm>
            <a:off x="5840523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2" name="Text Placeholder 87">
            <a:extLst>
              <a:ext uri="{FF2B5EF4-FFF2-40B4-BE49-F238E27FC236}">
                <a16:creationId xmlns:a16="http://schemas.microsoft.com/office/drawing/2014/main" id="{AB5228A5-1C2F-7F42-AE74-C10C75EE640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40523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3" name="Picture Placeholder 2">
            <a:extLst>
              <a:ext uri="{FF2B5EF4-FFF2-40B4-BE49-F238E27FC236}">
                <a16:creationId xmlns:a16="http://schemas.microsoft.com/office/drawing/2014/main" id="{CF0FD4BE-5A8F-1E40-A233-8E49EEA8CE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986486" y="2369554"/>
            <a:ext cx="1242204" cy="1242204"/>
          </a:xfrm>
        </p:spPr>
      </p:sp>
      <p:sp>
        <p:nvSpPr>
          <p:cNvPr id="94" name="Picture Placeholder 4">
            <a:extLst>
              <a:ext uri="{FF2B5EF4-FFF2-40B4-BE49-F238E27FC236}">
                <a16:creationId xmlns:a16="http://schemas.microsoft.com/office/drawing/2014/main" id="{29F69750-0D3B-7644-AEAE-D43C4354D47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986486" y="4083770"/>
            <a:ext cx="1242204" cy="1242204"/>
          </a:xfrm>
        </p:spPr>
      </p: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51DF481D-461E-DD4B-8A51-F58BFBAFF4CB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9414666" y="2417336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6" name="Text Placeholder 87">
            <a:extLst>
              <a:ext uri="{FF2B5EF4-FFF2-40B4-BE49-F238E27FC236}">
                <a16:creationId xmlns:a16="http://schemas.microsoft.com/office/drawing/2014/main" id="{B8345A0E-0A89-2D42-9693-FC469CA75E7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14666" y="3076359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97" name="Text Placeholder 3">
            <a:extLst>
              <a:ext uri="{FF2B5EF4-FFF2-40B4-BE49-F238E27FC236}">
                <a16:creationId xmlns:a16="http://schemas.microsoft.com/office/drawing/2014/main" id="{32B6FA21-BB2E-8447-AFA0-FE90BF3CE6A8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9414666" y="4137279"/>
            <a:ext cx="194569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 </a:t>
            </a:r>
            <a:br>
              <a:rPr lang="en-GB"/>
            </a:br>
            <a:r>
              <a:rPr lang="en-GB" err="1"/>
              <a:t>Mustermann</a:t>
            </a:r>
            <a:endParaRPr lang="en-GB"/>
          </a:p>
        </p:txBody>
      </p:sp>
      <p:sp>
        <p:nvSpPr>
          <p:cNvPr id="98" name="Text Placeholder 87">
            <a:extLst>
              <a:ext uri="{FF2B5EF4-FFF2-40B4-BE49-F238E27FC236}">
                <a16:creationId xmlns:a16="http://schemas.microsoft.com/office/drawing/2014/main" id="{CA73B2EF-69AD-4041-97B9-86EB939AAAB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414666" y="4796302"/>
            <a:ext cx="1945698" cy="49910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 i="0">
                <a:solidFill>
                  <a:schemeClr val="accent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/>
              <a:t>Head </a:t>
            </a:r>
            <a:r>
              <a:rPr lang="de-DE" err="1"/>
              <a:t>of</a:t>
            </a:r>
            <a:endParaRPr lang="de-DE"/>
          </a:p>
          <a:p>
            <a:pPr lvl="0"/>
            <a:r>
              <a:rPr lang="de-DE"/>
              <a:t>Developers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5A83F86-6B01-469A-2F73-303A71DAC0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2" y="0"/>
            <a:ext cx="10516496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5D0C5B-41E8-F179-ECC3-B1E6A7845221}"/>
              </a:ext>
            </a:extLst>
          </p:cNvPr>
          <p:cNvSpPr>
            <a:spLocks noGrp="1"/>
          </p:cNvSpPr>
          <p:nvPr>
            <p:ph type="ftr" sz="quarter" idx="36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A3A3C8-9DF0-B1EC-609F-952E0CA538B5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BA306E1C-0230-280F-7893-62D8EB8B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0437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icture Placeholder 2">
            <a:extLst>
              <a:ext uri="{FF2B5EF4-FFF2-40B4-BE49-F238E27FC236}">
                <a16:creationId xmlns:a16="http://schemas.microsoft.com/office/drawing/2014/main" id="{388BCA0C-CDEE-824D-99B7-E2FC83F2FD4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792305" y="1773238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29" name="Text Placeholder 3">
            <a:extLst>
              <a:ext uri="{FF2B5EF4-FFF2-40B4-BE49-F238E27FC236}">
                <a16:creationId xmlns:a16="http://schemas.microsoft.com/office/drawing/2014/main" id="{F9A5246A-1727-F948-9C5F-5BDAACCA3A4F}"/>
              </a:ext>
            </a:extLst>
          </p:cNvPr>
          <p:cNvSpPr>
            <a:spLocks noGrp="1"/>
          </p:cNvSpPr>
          <p:nvPr>
            <p:ph type="body" sz="half" idx="32" hasCustomPrompt="1"/>
          </p:nvPr>
        </p:nvSpPr>
        <p:spPr>
          <a:xfrm>
            <a:off x="4851861" y="2433174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30" name="Text Placeholder 87">
            <a:extLst>
              <a:ext uri="{FF2B5EF4-FFF2-40B4-BE49-F238E27FC236}">
                <a16:creationId xmlns:a16="http://schemas.microsoft.com/office/drawing/2014/main" id="{4D93A524-3FEF-384D-A55B-7180D5337B6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92768" y="2676743"/>
            <a:ext cx="4606464" cy="193900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2034D42F-D3C9-D8BE-1928-4759433174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10514462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Org Chart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BDB6D3-4F38-B782-8D80-2B2549BB8545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7E7362-9BF1-6CF8-9672-6B992E1D7E6B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1" name="Slide Number Placeholder 12">
            <a:extLst>
              <a:ext uri="{FF2B5EF4-FFF2-40B4-BE49-F238E27FC236}">
                <a16:creationId xmlns:a16="http://schemas.microsoft.com/office/drawing/2014/main" id="{EDC5B562-8C92-85B0-ADBB-473970580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F817F56C-0454-590A-85F8-ABE145CDB968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121805" y="3334370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2" name="Text Placeholder 3">
            <a:extLst>
              <a:ext uri="{FF2B5EF4-FFF2-40B4-BE49-F238E27FC236}">
                <a16:creationId xmlns:a16="http://schemas.microsoft.com/office/drawing/2014/main" id="{DC9CB517-02BD-A398-B22B-C709DF252C6A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2181361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74" name="Text Placeholder 87">
            <a:extLst>
              <a:ext uri="{FF2B5EF4-FFF2-40B4-BE49-F238E27FC236}">
                <a16:creationId xmlns:a16="http://schemas.microsoft.com/office/drawing/2014/main" id="{85002877-0816-59B3-FAF3-F23E7DB572D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181361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357683F5-9FE9-B0A0-4807-8693670150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791034" y="3334370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1" name="Text Placeholder 3">
            <a:extLst>
              <a:ext uri="{FF2B5EF4-FFF2-40B4-BE49-F238E27FC236}">
                <a16:creationId xmlns:a16="http://schemas.microsoft.com/office/drawing/2014/main" id="{B0DD6A5B-7922-0C76-F3D3-0083EEC06159}"/>
              </a:ext>
            </a:extLst>
          </p:cNvPr>
          <p:cNvSpPr>
            <a:spLocks noGrp="1"/>
          </p:cNvSpPr>
          <p:nvPr>
            <p:ph type="body" sz="half" idx="47" hasCustomPrompt="1"/>
          </p:nvPr>
        </p:nvSpPr>
        <p:spPr>
          <a:xfrm>
            <a:off x="4850590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82" name="Text Placeholder 87">
            <a:extLst>
              <a:ext uri="{FF2B5EF4-FFF2-40B4-BE49-F238E27FC236}">
                <a16:creationId xmlns:a16="http://schemas.microsoft.com/office/drawing/2014/main" id="{B25BDE8E-BF8D-651B-7AE9-D824A3820D3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850590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86" name="Picture Placeholder 2">
            <a:extLst>
              <a:ext uri="{FF2B5EF4-FFF2-40B4-BE49-F238E27FC236}">
                <a16:creationId xmlns:a16="http://schemas.microsoft.com/office/drawing/2014/main" id="{ABC56016-60AE-F2F1-55F9-447E7130B0A0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8471368" y="3334370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A0D46F40-9320-CB11-1CE8-671848A69E08}"/>
              </a:ext>
            </a:extLst>
          </p:cNvPr>
          <p:cNvSpPr>
            <a:spLocks noGrp="1"/>
          </p:cNvSpPr>
          <p:nvPr>
            <p:ph type="body" sz="half" idx="50" hasCustomPrompt="1"/>
          </p:nvPr>
        </p:nvSpPr>
        <p:spPr>
          <a:xfrm>
            <a:off x="7530924" y="3994306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41E5EF82-6543-7529-2DA0-104655BD926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30924" y="4237874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90" name="Picture Placeholder 2">
            <a:extLst>
              <a:ext uri="{FF2B5EF4-FFF2-40B4-BE49-F238E27FC236}">
                <a16:creationId xmlns:a16="http://schemas.microsoft.com/office/drawing/2014/main" id="{787E45E5-D418-6827-3D10-B24281C8A2C3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778195" y="4900955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53C38192-C83F-4BE9-4DB1-E8CC9685312E}"/>
              </a:ext>
            </a:extLst>
          </p:cNvPr>
          <p:cNvSpPr>
            <a:spLocks noGrp="1"/>
          </p:cNvSpPr>
          <p:nvPr>
            <p:ph type="body" sz="half" idx="53" hasCustomPrompt="1"/>
          </p:nvPr>
        </p:nvSpPr>
        <p:spPr>
          <a:xfrm>
            <a:off x="837751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92" name="Text Placeholder 87">
            <a:extLst>
              <a:ext uri="{FF2B5EF4-FFF2-40B4-BE49-F238E27FC236}">
                <a16:creationId xmlns:a16="http://schemas.microsoft.com/office/drawing/2014/main" id="{F7DC1262-97CE-1A76-45E2-FDEF43EF2D1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37751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94" name="Picture Placeholder 2">
            <a:extLst>
              <a:ext uri="{FF2B5EF4-FFF2-40B4-BE49-F238E27FC236}">
                <a16:creationId xmlns:a16="http://schemas.microsoft.com/office/drawing/2014/main" id="{D5273311-E38F-0A29-A2C8-242E6F8903E1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4465125" y="4900955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95" name="Text Placeholder 3">
            <a:extLst>
              <a:ext uri="{FF2B5EF4-FFF2-40B4-BE49-F238E27FC236}">
                <a16:creationId xmlns:a16="http://schemas.microsoft.com/office/drawing/2014/main" id="{A57EF67A-82B0-D92E-C9FD-C83A352AB05D}"/>
              </a:ext>
            </a:extLst>
          </p:cNvPr>
          <p:cNvSpPr>
            <a:spLocks noGrp="1"/>
          </p:cNvSpPr>
          <p:nvPr>
            <p:ph type="body" sz="half" idx="56" hasCustomPrompt="1"/>
          </p:nvPr>
        </p:nvSpPr>
        <p:spPr>
          <a:xfrm>
            <a:off x="3524681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96" name="Text Placeholder 87">
            <a:extLst>
              <a:ext uri="{FF2B5EF4-FFF2-40B4-BE49-F238E27FC236}">
                <a16:creationId xmlns:a16="http://schemas.microsoft.com/office/drawing/2014/main" id="{235900D2-3923-02F2-FC2A-AA725FC9703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3524681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98" name="Picture Placeholder 2">
            <a:extLst>
              <a:ext uri="{FF2B5EF4-FFF2-40B4-BE49-F238E27FC236}">
                <a16:creationId xmlns:a16="http://schemas.microsoft.com/office/drawing/2014/main" id="{2B1B9FA4-91A1-91DE-5F0C-AC039E8407C2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7119229" y="4900955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99" name="Text Placeholder 3">
            <a:extLst>
              <a:ext uri="{FF2B5EF4-FFF2-40B4-BE49-F238E27FC236}">
                <a16:creationId xmlns:a16="http://schemas.microsoft.com/office/drawing/2014/main" id="{EECA6266-E1FD-ED6F-E6D3-C14D379A5BD2}"/>
              </a:ext>
            </a:extLst>
          </p:cNvPr>
          <p:cNvSpPr>
            <a:spLocks noGrp="1"/>
          </p:cNvSpPr>
          <p:nvPr>
            <p:ph type="body" sz="half" idx="59" hasCustomPrompt="1"/>
          </p:nvPr>
        </p:nvSpPr>
        <p:spPr>
          <a:xfrm>
            <a:off x="6178785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00" name="Text Placeholder 87">
            <a:extLst>
              <a:ext uri="{FF2B5EF4-FFF2-40B4-BE49-F238E27FC236}">
                <a16:creationId xmlns:a16="http://schemas.microsoft.com/office/drawing/2014/main" id="{F1A25855-12CD-B490-3EA1-E6F885D9A934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6178785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  <p:sp>
        <p:nvSpPr>
          <p:cNvPr id="102" name="Picture Placeholder 2">
            <a:extLst>
              <a:ext uri="{FF2B5EF4-FFF2-40B4-BE49-F238E27FC236}">
                <a16:creationId xmlns:a16="http://schemas.microsoft.com/office/drawing/2014/main" id="{A7E1C3AF-5DDD-CDE1-4F21-4647B0ED743D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806159" y="4900955"/>
            <a:ext cx="607391" cy="558650"/>
          </a:xfrm>
        </p:spPr>
        <p:txBody>
          <a:bodyPr/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03" name="Text Placeholder 3">
            <a:extLst>
              <a:ext uri="{FF2B5EF4-FFF2-40B4-BE49-F238E27FC236}">
                <a16:creationId xmlns:a16="http://schemas.microsoft.com/office/drawing/2014/main" id="{D49B1082-EFFA-199C-64EF-075D1E7BADB6}"/>
              </a:ext>
            </a:extLst>
          </p:cNvPr>
          <p:cNvSpPr>
            <a:spLocks noGrp="1"/>
          </p:cNvSpPr>
          <p:nvPr>
            <p:ph type="body" sz="half" idx="62" hasCustomPrompt="1"/>
          </p:nvPr>
        </p:nvSpPr>
        <p:spPr>
          <a:xfrm>
            <a:off x="8865715" y="5560891"/>
            <a:ext cx="2488279" cy="193899"/>
          </a:xfrm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4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Maximilian </a:t>
            </a:r>
            <a:r>
              <a:rPr lang="en-GB" err="1"/>
              <a:t>Mustermann</a:t>
            </a:r>
            <a:endParaRPr lang="en-GB"/>
          </a:p>
        </p:txBody>
      </p:sp>
      <p:sp>
        <p:nvSpPr>
          <p:cNvPr id="104" name="Text Placeholder 87">
            <a:extLst>
              <a:ext uri="{FF2B5EF4-FFF2-40B4-BE49-F238E27FC236}">
                <a16:creationId xmlns:a16="http://schemas.microsoft.com/office/drawing/2014/main" id="{B0359DF1-CDC9-D553-3864-CA39317D5024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8865715" y="5804459"/>
            <a:ext cx="2488279" cy="359979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de-DE" err="1"/>
              <a:t>Placeholder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a </a:t>
            </a:r>
            <a:br>
              <a:rPr lang="de-DE"/>
            </a:br>
            <a:r>
              <a:rPr lang="de-DE" err="1"/>
              <a:t>very</a:t>
            </a:r>
            <a:r>
              <a:rPr lang="de-DE"/>
              <a:t> </a:t>
            </a:r>
            <a:r>
              <a:rPr lang="de-DE" err="1"/>
              <a:t>long</a:t>
            </a:r>
            <a:r>
              <a:rPr lang="de-DE"/>
              <a:t> Job Title</a:t>
            </a:r>
          </a:p>
        </p:txBody>
      </p:sp>
    </p:spTree>
    <p:extLst>
      <p:ext uri="{BB962C8B-B14F-4D97-AF65-F5344CB8AC3E}">
        <p14:creationId xmlns:p14="http://schemas.microsoft.com/office/powerpoint/2010/main" val="151491634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98B90CE5-4D31-6C4A-9D0F-2D144098B525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615989C6-FEF5-B7EC-DB3D-3A5EB08E23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2" y="0"/>
            <a:ext cx="4348276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CD323E-090C-9552-6EC3-25DE9FE57C4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CEF9AD1-2C34-A8A9-D583-B5A27FE0E56C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C4E2919-6E81-30A7-27D8-50CCE744C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E3E998C2-DDB4-58B5-1682-4A86DF86592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567813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.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2">
            <a:extLst>
              <a:ext uri="{FF2B5EF4-FFF2-40B4-BE49-F238E27FC236}">
                <a16:creationId xmlns:a16="http://schemas.microsoft.com/office/drawing/2014/main" id="{E9A5126C-AC61-5745-A1A8-6ECD14E65E04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6095999" y="512764"/>
            <a:ext cx="5256213" cy="5653086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7D06E3-C601-F534-F2E5-538B8D4D9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751" y="0"/>
            <a:ext cx="46667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CD08552-AFAE-DC10-192F-6EF6721508F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07DDED-09F7-D719-EE30-6300D829EB19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07165566-816F-1FC2-C58C-303174E9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DCF3DF7-260A-FD09-2341-237E14E5EBCA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C6A36CE3-B46A-C7DD-EC6A-A6C0912387C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8897492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6BE7D6D-547C-7B9A-AC92-D7C05A1241BF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F455E320-81A2-12B9-9A05-D240114E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3F6225-01B7-EC58-724F-7588176AA295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BF41FBE9-9E24-BD57-9A05-3940F732A4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8" name="Chart Placeholder 2">
            <a:extLst>
              <a:ext uri="{FF2B5EF4-FFF2-40B4-BE49-F238E27FC236}">
                <a16:creationId xmlns:a16="http://schemas.microsoft.com/office/drawing/2014/main" id="{6DA6F33F-D702-5BE3-2410-843E56D66C77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1743647" y="2296800"/>
            <a:ext cx="2601429" cy="2548764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DE"/>
          </a:p>
        </p:txBody>
      </p:sp>
      <p:sp>
        <p:nvSpPr>
          <p:cNvPr id="10" name="Chart Placeholder 2">
            <a:extLst>
              <a:ext uri="{FF2B5EF4-FFF2-40B4-BE49-F238E27FC236}">
                <a16:creationId xmlns:a16="http://schemas.microsoft.com/office/drawing/2014/main" id="{24D3C4F6-2EE8-D988-003A-4724D52DFDC4}"/>
              </a:ext>
            </a:extLst>
          </p:cNvPr>
          <p:cNvSpPr>
            <a:spLocks noGrp="1"/>
          </p:cNvSpPr>
          <p:nvPr>
            <p:ph type="chart" sz="quarter" idx="33"/>
          </p:nvPr>
        </p:nvSpPr>
        <p:spPr>
          <a:xfrm>
            <a:off x="4795286" y="2296800"/>
            <a:ext cx="2601429" cy="2548764"/>
          </a:xfrm>
        </p:spPr>
        <p:txBody>
          <a:bodyPr rIns="0"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DE"/>
          </a:p>
        </p:txBody>
      </p:sp>
      <p:sp>
        <p:nvSpPr>
          <p:cNvPr id="11" name="Chart Placeholder 2">
            <a:extLst>
              <a:ext uri="{FF2B5EF4-FFF2-40B4-BE49-F238E27FC236}">
                <a16:creationId xmlns:a16="http://schemas.microsoft.com/office/drawing/2014/main" id="{F96F8245-DD01-00C1-69B1-151821D5D461}"/>
              </a:ext>
            </a:extLst>
          </p:cNvPr>
          <p:cNvSpPr>
            <a:spLocks noGrp="1"/>
          </p:cNvSpPr>
          <p:nvPr>
            <p:ph type="chart" sz="quarter" idx="34"/>
          </p:nvPr>
        </p:nvSpPr>
        <p:spPr>
          <a:xfrm>
            <a:off x="7846925" y="2296800"/>
            <a:ext cx="2601429" cy="2548764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DE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489491E0-43FC-31FD-76FE-1A74DDA22DA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43646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D4F19E84-61B3-5CB3-BFFB-EB89D641E3F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95285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2C7262BA-C994-C5EC-CBE3-25A29AD7A3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6923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4193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76BE7D6D-547C-7B9A-AC92-D7C05A1241BF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F455E320-81A2-12B9-9A05-D240114E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3F6225-01B7-EC58-724F-7588176AA295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BF41FBE9-9E24-BD57-9A05-3940F732A4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0FF491E-06F6-0504-3E83-8A4A72EFFCF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43646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EC0DE9E8-D52C-2F90-3D40-614B5894763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795285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576D190A-F69E-5F81-68C3-090B6DA03D0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846923" y="4763684"/>
            <a:ext cx="2601429" cy="555455"/>
          </a:xfrm>
        </p:spPr>
        <p:txBody>
          <a:bodyPr/>
          <a:lstStyle>
            <a:lvl1pPr algn="ctr">
              <a:defRPr sz="14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This is a very long Placeholder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25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F12F2D5A-7533-4E2B-BFC0-C3D112D17CB1}"/>
              </a:ext>
            </a:extLst>
          </p:cNvPr>
          <p:cNvSpPr/>
          <p:nvPr userDrawn="1"/>
        </p:nvSpPr>
        <p:spPr>
          <a:xfrm>
            <a:off x="1" y="6272521"/>
            <a:ext cx="12192000" cy="5854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CD6ED2-E806-FE0A-0EB3-A1B29831C015}"/>
              </a:ext>
            </a:extLst>
          </p:cNvPr>
          <p:cNvSpPr/>
          <p:nvPr userDrawn="1"/>
        </p:nvSpPr>
        <p:spPr>
          <a:xfrm>
            <a:off x="838200" y="45737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accent2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6A7CE6E-7A85-CA18-AE54-37B3FC4D8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773238"/>
            <a:ext cx="10509250" cy="2789238"/>
          </a:xfrm>
          <a:prstGeom prst="rect">
            <a:avLst/>
          </a:prstGeom>
        </p:spPr>
        <p:txBody>
          <a:bodyPr lIns="0" rIns="90000" anchor="b">
            <a:noAutofit/>
          </a:bodyPr>
          <a:lstStyle>
            <a:lvl1pPr>
              <a:lnSpc>
                <a:spcPct val="90000"/>
              </a:lnSpc>
              <a:defRPr sz="4400" b="0" i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AA4A5A4-59EE-BA09-CBDC-C43DD8781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764899"/>
            <a:ext cx="10509250" cy="1388332"/>
          </a:xfrm>
        </p:spPr>
        <p:txBody>
          <a:bodyPr lIns="0" rIns="90000"/>
          <a:lstStyle>
            <a:lvl1pPr marL="0" indent="0">
              <a:lnSpc>
                <a:spcPct val="90000"/>
              </a:lnSpc>
              <a:buNone/>
              <a:defRPr sz="2400" b="0" i="0">
                <a:solidFill>
                  <a:schemeClr val="tx2"/>
                </a:solidFill>
                <a:latin typeface="TeamViewer Sans Headline" panose="0200050000000003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307965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w. two Pie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7">
            <a:extLst>
              <a:ext uri="{FF2B5EF4-FFF2-40B4-BE49-F238E27FC236}">
                <a16:creationId xmlns:a16="http://schemas.microsoft.com/office/drawing/2014/main" id="{B5824EEB-06B1-23DB-0FDD-5B626459A1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58" y="0"/>
            <a:ext cx="543205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047DD5E9-EC90-98A3-8922-DB3249A6CDC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4E19DAC9-F4C5-202B-6E87-B9C4B890BE0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4064" y="892225"/>
            <a:ext cx="4529662" cy="2174207"/>
          </a:xfrm>
        </p:spPr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62FF91D-814D-6E96-2135-B36C50DFDE97}"/>
              </a:ext>
            </a:extLst>
          </p:cNvPr>
          <p:cNvSpPr txBox="1"/>
          <p:nvPr userDrawn="1"/>
        </p:nvSpPr>
        <p:spPr>
          <a:xfrm>
            <a:off x="844064" y="3363599"/>
            <a:ext cx="534283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36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A24A7A-2B9E-0AA0-502E-E7215BA42DE2}"/>
              </a:ext>
            </a:extLst>
          </p:cNvPr>
          <p:cNvSpPr txBox="1"/>
          <p:nvPr userDrawn="1"/>
        </p:nvSpPr>
        <p:spPr>
          <a:xfrm>
            <a:off x="3188368" y="3363599"/>
            <a:ext cx="593165" cy="592022"/>
          </a:xfrm>
          <a:prstGeom prst="rect">
            <a:avLst/>
          </a:prstGeom>
          <a:noFill/>
        </p:spPr>
        <p:txBody>
          <a:bodyPr wrap="square" lIns="54000" tIns="46800" r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36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6F51D244-915C-BC57-EB59-E23A998C239B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4063" y="4120573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55BAA2D8-93AE-0D2A-87EF-C007D39F464F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3188368" y="4120576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1AB1673D-3A00-2182-672C-DB67FCF92255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5913121" y="1773238"/>
            <a:ext cx="5439092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Placeholder</a:t>
            </a:r>
          </a:p>
        </p:txBody>
      </p:sp>
      <p:sp>
        <p:nvSpPr>
          <p:cNvPr id="43" name="Slide Number Placeholder 12">
            <a:extLst>
              <a:ext uri="{FF2B5EF4-FFF2-40B4-BE49-F238E27FC236}">
                <a16:creationId xmlns:a16="http://schemas.microsoft.com/office/drawing/2014/main" id="{CAD549CC-B15B-74D0-92D8-0CB3D265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87">
            <a:extLst>
              <a:ext uri="{FF2B5EF4-FFF2-40B4-BE49-F238E27FC236}">
                <a16:creationId xmlns:a16="http://schemas.microsoft.com/office/drawing/2014/main" id="{3ABAE96F-6E73-7466-3F76-D4F3355994E1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924436" y="2084962"/>
            <a:ext cx="5427777" cy="1699383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B149D684-6E16-16D2-2948-B24450656403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39788" y="4650511"/>
            <a:ext cx="2174206" cy="151533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57FEB042-1E73-13B9-5D98-7D9D3D0CC9A7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184092" y="4650511"/>
            <a:ext cx="2174206" cy="151533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B4EF92-9B79-2391-05A5-EB616E3DDE07}"/>
              </a:ext>
            </a:extLst>
          </p:cNvPr>
          <p:cNvSpPr/>
          <p:nvPr userDrawn="1"/>
        </p:nvSpPr>
        <p:spPr>
          <a:xfrm>
            <a:off x="5911533" y="1452027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5526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.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98B90CE5-4D31-6C4A-9D0F-2D144098B525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6810375" y="1886318"/>
            <a:ext cx="4541838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1" name="Chart Placeholder 2">
            <a:extLst>
              <a:ext uri="{FF2B5EF4-FFF2-40B4-BE49-F238E27FC236}">
                <a16:creationId xmlns:a16="http://schemas.microsoft.com/office/drawing/2014/main" id="{E1D9ADEB-C02D-9F43-9D7F-6A11EB97C723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>
          <a:xfrm>
            <a:off x="839788" y="512764"/>
            <a:ext cx="4958600" cy="5653086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DE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2A279C-86EA-2119-5F5F-AF042757C2D1}"/>
              </a:ext>
            </a:extLst>
          </p:cNvPr>
          <p:cNvSpPr/>
          <p:nvPr userDrawn="1"/>
        </p:nvSpPr>
        <p:spPr>
          <a:xfrm>
            <a:off x="6810375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0" name="Title 7">
            <a:extLst>
              <a:ext uri="{FF2B5EF4-FFF2-40B4-BE49-F238E27FC236}">
                <a16:creationId xmlns:a16="http://schemas.microsoft.com/office/drawing/2014/main" id="{C271F689-C7A7-3F76-E03F-8BEAB3DADB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74" y="0"/>
            <a:ext cx="454183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7A2DD-E534-C6A8-B02C-D85CCBFC3A2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Slide Number Placeholder 12">
            <a:extLst>
              <a:ext uri="{FF2B5EF4-FFF2-40B4-BE49-F238E27FC236}">
                <a16:creationId xmlns:a16="http://schemas.microsoft.com/office/drawing/2014/main" id="{E9FF4F64-47E3-A38C-D524-2662783F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1A905D28-6C38-A895-1E86-BE229E350FF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810374" y="2562388"/>
            <a:ext cx="4541839" cy="360346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600179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. Text lef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5AB06E-E851-15FB-7956-A6000F93353F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6810375" y="1886318"/>
            <a:ext cx="4543425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B626570D-20D2-5667-9007-ED484B5C92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74" y="0"/>
            <a:ext cx="454342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D62D79D-3400-5DEF-ABDF-3CA3B2F0D98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12A970-0878-D1DA-CF1F-EE5360EDF131}"/>
              </a:ext>
            </a:extLst>
          </p:cNvPr>
          <p:cNvSpPr/>
          <p:nvPr userDrawn="1"/>
        </p:nvSpPr>
        <p:spPr>
          <a:xfrm>
            <a:off x="6810375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0B1D9590-437B-2FE2-C61A-BC7B1321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0A58B125-D61E-C9BE-E69A-442CC9E9EB8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6810374" y="2562388"/>
            <a:ext cx="4541839" cy="360346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911320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. Three Bulletpoin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87">
            <a:extLst>
              <a:ext uri="{FF2B5EF4-FFF2-40B4-BE49-F238E27FC236}">
                <a16:creationId xmlns:a16="http://schemas.microsoft.com/office/drawing/2014/main" id="{CAF8CEA2-EF4C-8A77-7DCB-52D4E213A22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8" y="2844516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9B092904-684C-98A1-3724-A74D77D9139E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891588" y="5454199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FF41403E-9AF9-9BBA-8142-0BCD294D42DE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891588" y="4149311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DE1B25A-99AF-1155-D2AE-D0B717FD435B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8A1400-ADD2-3DF1-63B1-E5F336A37BC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36853F0-53CE-77C3-AC00-3D99C33507CD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493053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0D2BBD77-2E8A-3978-661A-55E6B0EC9E2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2412662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C1A390A7-B425-1E3A-F4CB-A79217A8AC1C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786839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31CECF67-12C4-5B79-50D0-26391B968F35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588" y="5091626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36" name="Picture Placeholder 6">
            <a:extLst>
              <a:ext uri="{FF2B5EF4-FFF2-40B4-BE49-F238E27FC236}">
                <a16:creationId xmlns:a16="http://schemas.microsoft.com/office/drawing/2014/main" id="{850257C7-204E-3B94-10B9-D5C3A433FBE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719692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7" name="Picture Placeholder 6">
            <a:extLst>
              <a:ext uri="{FF2B5EF4-FFF2-40B4-BE49-F238E27FC236}">
                <a16:creationId xmlns:a16="http://schemas.microsoft.com/office/drawing/2014/main" id="{B82D4DA1-8367-3D4D-84B1-D178B9B1172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663" y="502506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38" name="Title 7">
            <a:extLst>
              <a:ext uri="{FF2B5EF4-FFF2-40B4-BE49-F238E27FC236}">
                <a16:creationId xmlns:a16="http://schemas.microsoft.com/office/drawing/2014/main" id="{E5A60A63-2909-CEF4-EA40-463255887F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486281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9" name="Slide Number Placeholder 12">
            <a:extLst>
              <a:ext uri="{FF2B5EF4-FFF2-40B4-BE49-F238E27FC236}">
                <a16:creationId xmlns:a16="http://schemas.microsoft.com/office/drawing/2014/main" id="{3E14FF77-CD58-95F9-C09E-E0A545B75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79896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2">
            <a:extLst>
              <a:ext uri="{FF2B5EF4-FFF2-40B4-BE49-F238E27FC236}">
                <a16:creationId xmlns:a16="http://schemas.microsoft.com/office/drawing/2014/main" id="{032C8A76-0854-C240-8857-620368B5237A}"/>
              </a:ext>
            </a:extLst>
          </p:cNvPr>
          <p:cNvSpPr>
            <a:spLocks noGrp="1"/>
          </p:cNvSpPr>
          <p:nvPr>
            <p:ph type="tbl" sz="quarter" idx="22"/>
          </p:nvPr>
        </p:nvSpPr>
        <p:spPr>
          <a:xfrm>
            <a:off x="5407405" y="1773237"/>
            <a:ext cx="5946395" cy="4392613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5659E9E-7F91-C9C9-449D-AB5D24E8533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CD5D4F3B-160E-7278-CC47-C6D3847CA1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27E2B46-68BD-595D-F6B7-A81DBB55F7C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1EAA2-13FC-81C0-4FEA-14C3DE2F94E4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FF7E997C-FDB7-5330-D4DA-FE7D15D3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B24E56E5-0E5D-6250-C416-A7E5BE942828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013731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Righ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55659E9E-7F91-C9C9-449D-AB5D24E85331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CD5D4F3B-160E-7278-CC47-C6D3847CA1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27E2B46-68BD-595D-F6B7-A81DBB55F7C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21EAA2-13FC-81C0-4FEA-14C3DE2F94E4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FF7E997C-FDB7-5330-D4DA-FE7D15D3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E599AE51-B7AB-3667-0D61-589DF989A34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134553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2">
            <a:extLst>
              <a:ext uri="{FF2B5EF4-FFF2-40B4-BE49-F238E27FC236}">
                <a16:creationId xmlns:a16="http://schemas.microsoft.com/office/drawing/2014/main" id="{032C8A76-0854-C240-8857-620368B5237A}"/>
              </a:ext>
            </a:extLst>
          </p:cNvPr>
          <p:cNvSpPr>
            <a:spLocks noGrp="1"/>
          </p:cNvSpPr>
          <p:nvPr>
            <p:ph type="tbl" sz="quarter" idx="22"/>
          </p:nvPr>
        </p:nvSpPr>
        <p:spPr>
          <a:xfrm>
            <a:off x="838200" y="1773238"/>
            <a:ext cx="10515599" cy="4392611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DE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7AD04AD0-B205-3D46-0F0B-66C5822595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3096C89-DFC7-C730-409B-A0BD98C25D5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B15022-BCE0-D970-69A3-F936DD890A0D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30B4398D-C929-10A1-5DE6-5766615F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273384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Full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>
            <a:extLst>
              <a:ext uri="{FF2B5EF4-FFF2-40B4-BE49-F238E27FC236}">
                <a16:creationId xmlns:a16="http://schemas.microsoft.com/office/drawing/2014/main" id="{7AD04AD0-B205-3D46-0F0B-66C5822595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9" y="0"/>
            <a:ext cx="10507884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83096C89-DFC7-C730-409B-A0BD98C25D5D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B15022-BCE0-D970-69A3-F936DD890A0D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4" name="Slide Number Placeholder 12">
            <a:extLst>
              <a:ext uri="{FF2B5EF4-FFF2-40B4-BE49-F238E27FC236}">
                <a16:creationId xmlns:a16="http://schemas.microsoft.com/office/drawing/2014/main" id="{30B4398D-C929-10A1-5DE6-5766615F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444047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87">
            <a:extLst>
              <a:ext uri="{FF2B5EF4-FFF2-40B4-BE49-F238E27FC236}">
                <a16:creationId xmlns:a16="http://schemas.microsoft.com/office/drawing/2014/main" id="{A83502E4-8C41-2493-B03F-664D613753D3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6" y="5092108"/>
            <a:ext cx="2010470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618A9A23-F7F7-DE7F-5F1F-574C0A453E2B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2938941" y="4353144"/>
            <a:ext cx="2010470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AFA010B1-8926-08E9-D603-8B33BFAD46EE}"/>
              </a:ext>
            </a:extLst>
          </p:cNvPr>
          <p:cNvSpPr>
            <a:spLocks noGrp="1"/>
          </p:cNvSpPr>
          <p:nvPr>
            <p:ph type="body" sz="quarter" idx="86"/>
          </p:nvPr>
        </p:nvSpPr>
        <p:spPr>
          <a:xfrm>
            <a:off x="5056278" y="3630131"/>
            <a:ext cx="2010470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EB840904-EF0F-FAB5-5BE9-6D64F1E10275}"/>
              </a:ext>
            </a:extLst>
          </p:cNvPr>
          <p:cNvSpPr>
            <a:spLocks noGrp="1"/>
          </p:cNvSpPr>
          <p:nvPr>
            <p:ph type="body" sz="quarter" idx="87"/>
          </p:nvPr>
        </p:nvSpPr>
        <p:spPr>
          <a:xfrm>
            <a:off x="7138800" y="2910745"/>
            <a:ext cx="2010470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6" name="Text Placeholder 87">
            <a:extLst>
              <a:ext uri="{FF2B5EF4-FFF2-40B4-BE49-F238E27FC236}">
                <a16:creationId xmlns:a16="http://schemas.microsoft.com/office/drawing/2014/main" id="{A351EC06-D530-B216-82FA-2081DDA2ED86}"/>
              </a:ext>
            </a:extLst>
          </p:cNvPr>
          <p:cNvSpPr>
            <a:spLocks noGrp="1"/>
          </p:cNvSpPr>
          <p:nvPr>
            <p:ph type="body" sz="quarter" idx="88"/>
          </p:nvPr>
        </p:nvSpPr>
        <p:spPr>
          <a:xfrm>
            <a:off x="9238731" y="2194736"/>
            <a:ext cx="2010470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Headline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D2667E8-F5E9-5D9A-999E-0B65712324D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844327" y="4674210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39AFC3DF-4039-599B-5BB2-37E801EE3C45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2944257" y="3935247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25826FE8-6A67-81FD-7BF3-3175E9259357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5049503" y="3212234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E6C94C0E-233F-80A3-E89F-F85CBE34C5F5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7133485" y="2478586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61" name="Text Placeholder 3">
            <a:extLst>
              <a:ext uri="{FF2B5EF4-FFF2-40B4-BE49-F238E27FC236}">
                <a16:creationId xmlns:a16="http://schemas.microsoft.com/office/drawing/2014/main" id="{F8DF9112-B7D5-750B-632C-FADCDD204ED5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9238731" y="1776838"/>
            <a:ext cx="2113481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2175573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e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26958376-EA7D-5694-D644-3840B937B772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5" y="4849126"/>
            <a:ext cx="2484473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0" name="Text Placeholder 87">
            <a:extLst>
              <a:ext uri="{FF2B5EF4-FFF2-40B4-BE49-F238E27FC236}">
                <a16:creationId xmlns:a16="http://schemas.microsoft.com/office/drawing/2014/main" id="{47C8FAC5-B663-4BAD-01B3-D36E58E372EF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3475882" y="3963101"/>
            <a:ext cx="2484473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AF5CB5CF-77B0-1F0B-C0AF-7B3F539F7BFA}"/>
              </a:ext>
            </a:extLst>
          </p:cNvPr>
          <p:cNvSpPr>
            <a:spLocks noGrp="1"/>
          </p:cNvSpPr>
          <p:nvPr>
            <p:ph type="body" sz="quarter" idx="86"/>
          </p:nvPr>
        </p:nvSpPr>
        <p:spPr>
          <a:xfrm>
            <a:off x="6080048" y="3089435"/>
            <a:ext cx="2484473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5EAF2E75-9908-BD72-A7A9-B95982ED45D2}"/>
              </a:ext>
            </a:extLst>
          </p:cNvPr>
          <p:cNvSpPr>
            <a:spLocks noGrp="1"/>
          </p:cNvSpPr>
          <p:nvPr>
            <p:ph type="body" sz="quarter" idx="87"/>
          </p:nvPr>
        </p:nvSpPr>
        <p:spPr>
          <a:xfrm>
            <a:off x="8707099" y="2196452"/>
            <a:ext cx="2645108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Headline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D2667E8-F5E9-5D9A-999E-0B65712324D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844327" y="4431228"/>
            <a:ext cx="2484474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39AFC3DF-4039-599B-5BB2-37E801EE3C45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3475885" y="3549552"/>
            <a:ext cx="2484474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9" name="Text Placeholder 3">
            <a:extLst>
              <a:ext uri="{FF2B5EF4-FFF2-40B4-BE49-F238E27FC236}">
                <a16:creationId xmlns:a16="http://schemas.microsoft.com/office/drawing/2014/main" id="{25826FE8-6A67-81FD-7BF3-3175E9259357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6080052" y="2671537"/>
            <a:ext cx="2484474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E6C94C0E-233F-80A3-E89F-F85CBE34C5F5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707104" y="1778554"/>
            <a:ext cx="2645108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225986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FB04F23-2760-98C1-FB37-692F8ED14B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 tIns="46800" rIns="0"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A287092-60CC-9AC3-7F6E-A01B69A8B8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58B1BE-5C08-D6CB-04DC-E838DA0F7B8B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C127A8A-2590-C16A-5CB3-CC7D2BFC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849610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Headline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D2667E8-F5E9-5D9A-999E-0B65712324D8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844327" y="4103355"/>
            <a:ext cx="3366166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7" name="Text Placeholder 3">
            <a:extLst>
              <a:ext uri="{FF2B5EF4-FFF2-40B4-BE49-F238E27FC236}">
                <a16:creationId xmlns:a16="http://schemas.microsoft.com/office/drawing/2014/main" id="{39AFC3DF-4039-599B-5BB2-37E801EE3C45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4342438" y="2946492"/>
            <a:ext cx="3366166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E6C94C0E-233F-80A3-E89F-F85CBE34C5F5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7820247" y="1773238"/>
            <a:ext cx="353196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223B36C8-FC68-1D06-10AC-3B424619934C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5" y="4521252"/>
            <a:ext cx="3366166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9B4162C7-670E-8EE2-4C45-EAA4BFF39317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4342438" y="3364389"/>
            <a:ext cx="3366166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0" name="Text Placeholder 87">
            <a:extLst>
              <a:ext uri="{FF2B5EF4-FFF2-40B4-BE49-F238E27FC236}">
                <a16:creationId xmlns:a16="http://schemas.microsoft.com/office/drawing/2014/main" id="{460BC45B-0656-5A7F-2570-035FB82C9BBB}"/>
              </a:ext>
            </a:extLst>
          </p:cNvPr>
          <p:cNvSpPr>
            <a:spLocks noGrp="1"/>
          </p:cNvSpPr>
          <p:nvPr>
            <p:ph type="body" sz="quarter" idx="86"/>
          </p:nvPr>
        </p:nvSpPr>
        <p:spPr>
          <a:xfrm>
            <a:off x="7820246" y="2185635"/>
            <a:ext cx="3531967" cy="918887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5730740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Process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41ECC57-4214-1F15-B210-8C7A89BC2AFF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1416293" y="2067168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4A03DE67-1A1A-99CB-0A71-0E90B5E1556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086058" y="2838968"/>
            <a:ext cx="959451" cy="962536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3" name="Picture Placeholder 41">
            <a:extLst>
              <a:ext uri="{FF2B5EF4-FFF2-40B4-BE49-F238E27FC236}">
                <a16:creationId xmlns:a16="http://schemas.microsoft.com/office/drawing/2014/main" id="{06040AEE-F9E1-0B64-06E6-2B5B3E9A243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770858" y="4134968"/>
            <a:ext cx="959451" cy="962536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75" name="Picture Placeholder 41">
            <a:extLst>
              <a:ext uri="{FF2B5EF4-FFF2-40B4-BE49-F238E27FC236}">
                <a16:creationId xmlns:a16="http://schemas.microsoft.com/office/drawing/2014/main" id="{E31219D9-1954-30B6-1002-261C5D8AC2DD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455656" y="2838968"/>
            <a:ext cx="959451" cy="962536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3" name="Picture Placeholder 41">
            <a:extLst>
              <a:ext uri="{FF2B5EF4-FFF2-40B4-BE49-F238E27FC236}">
                <a16:creationId xmlns:a16="http://schemas.microsoft.com/office/drawing/2014/main" id="{C381442A-240B-5480-B47F-112F9B5F227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157901" y="4134968"/>
            <a:ext cx="959451" cy="962536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5" name="Picture Placeholder 41">
            <a:extLst>
              <a:ext uri="{FF2B5EF4-FFF2-40B4-BE49-F238E27FC236}">
                <a16:creationId xmlns:a16="http://schemas.microsoft.com/office/drawing/2014/main" id="{CB789067-7741-D4C9-86A0-209EC97BB800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842699" y="2838968"/>
            <a:ext cx="959451" cy="962536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86" name="Text Placeholder 3">
            <a:extLst>
              <a:ext uri="{FF2B5EF4-FFF2-40B4-BE49-F238E27FC236}">
                <a16:creationId xmlns:a16="http://schemas.microsoft.com/office/drawing/2014/main" id="{DB2FC0D4-2747-9CCD-2F73-85AC8D384891}"/>
              </a:ext>
            </a:extLst>
          </p:cNvPr>
          <p:cNvSpPr>
            <a:spLocks noGrp="1"/>
          </p:cNvSpPr>
          <p:nvPr>
            <p:ph type="body" sz="half" idx="45" hasCustomPrompt="1"/>
          </p:nvPr>
        </p:nvSpPr>
        <p:spPr>
          <a:xfrm>
            <a:off x="3101093" y="5553245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87" name="Text Placeholder 3">
            <a:extLst>
              <a:ext uri="{FF2B5EF4-FFF2-40B4-BE49-F238E27FC236}">
                <a16:creationId xmlns:a16="http://schemas.microsoft.com/office/drawing/2014/main" id="{EEFE0E37-F269-53F8-700D-2D39FDFEF550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6488136" y="5553245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88" name="Text Placeholder 3">
            <a:extLst>
              <a:ext uri="{FF2B5EF4-FFF2-40B4-BE49-F238E27FC236}">
                <a16:creationId xmlns:a16="http://schemas.microsoft.com/office/drawing/2014/main" id="{3F54DF3F-3B1B-DE3B-581B-F760508BB930}"/>
              </a:ext>
            </a:extLst>
          </p:cNvPr>
          <p:cNvSpPr>
            <a:spLocks noGrp="1"/>
          </p:cNvSpPr>
          <p:nvPr>
            <p:ph type="body" sz="half" idx="47" hasCustomPrompt="1"/>
          </p:nvPr>
        </p:nvSpPr>
        <p:spPr>
          <a:xfrm>
            <a:off x="4785891" y="2067168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89" name="Text Placeholder 3">
            <a:extLst>
              <a:ext uri="{FF2B5EF4-FFF2-40B4-BE49-F238E27FC236}">
                <a16:creationId xmlns:a16="http://schemas.microsoft.com/office/drawing/2014/main" id="{69C2B774-CE06-CC96-06A5-F661C60D74AB}"/>
              </a:ext>
            </a:extLst>
          </p:cNvPr>
          <p:cNvSpPr>
            <a:spLocks noGrp="1"/>
          </p:cNvSpPr>
          <p:nvPr>
            <p:ph type="body" sz="half" idx="48" hasCustomPrompt="1"/>
          </p:nvPr>
        </p:nvSpPr>
        <p:spPr>
          <a:xfrm>
            <a:off x="8172934" y="2067168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90" name="Text Placeholder 3">
            <a:extLst>
              <a:ext uri="{FF2B5EF4-FFF2-40B4-BE49-F238E27FC236}">
                <a16:creationId xmlns:a16="http://schemas.microsoft.com/office/drawing/2014/main" id="{DB3DDE9B-88BA-8813-C03D-CE82A413C344}"/>
              </a:ext>
            </a:extLst>
          </p:cNvPr>
          <p:cNvSpPr>
            <a:spLocks noGrp="1"/>
          </p:cNvSpPr>
          <p:nvPr>
            <p:ph type="body" sz="half" idx="49" hasCustomPrompt="1"/>
          </p:nvPr>
        </p:nvSpPr>
        <p:spPr>
          <a:xfrm>
            <a:off x="1136239" y="3162206"/>
            <a:ext cx="560107" cy="316060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1.</a:t>
            </a:r>
          </a:p>
        </p:txBody>
      </p:sp>
      <p:sp>
        <p:nvSpPr>
          <p:cNvPr id="91" name="Text Placeholder 3">
            <a:extLst>
              <a:ext uri="{FF2B5EF4-FFF2-40B4-BE49-F238E27FC236}">
                <a16:creationId xmlns:a16="http://schemas.microsoft.com/office/drawing/2014/main" id="{1D86335C-2898-809A-B56C-2E3714B033C9}"/>
              </a:ext>
            </a:extLst>
          </p:cNvPr>
          <p:cNvSpPr>
            <a:spLocks noGrp="1"/>
          </p:cNvSpPr>
          <p:nvPr>
            <p:ph type="body" sz="half" idx="50" hasCustomPrompt="1"/>
          </p:nvPr>
        </p:nvSpPr>
        <p:spPr>
          <a:xfrm>
            <a:off x="2821039" y="4458206"/>
            <a:ext cx="560107" cy="316060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2.</a:t>
            </a:r>
          </a:p>
        </p:txBody>
      </p:sp>
      <p:sp>
        <p:nvSpPr>
          <p:cNvPr id="92" name="Text Placeholder 3">
            <a:extLst>
              <a:ext uri="{FF2B5EF4-FFF2-40B4-BE49-F238E27FC236}">
                <a16:creationId xmlns:a16="http://schemas.microsoft.com/office/drawing/2014/main" id="{B2CDE3D7-7805-5234-85FF-2538E8328A41}"/>
              </a:ext>
            </a:extLst>
          </p:cNvPr>
          <p:cNvSpPr>
            <a:spLocks noGrp="1"/>
          </p:cNvSpPr>
          <p:nvPr>
            <p:ph type="body" sz="half" idx="51" hasCustomPrompt="1"/>
          </p:nvPr>
        </p:nvSpPr>
        <p:spPr>
          <a:xfrm>
            <a:off x="4505837" y="3162206"/>
            <a:ext cx="560107" cy="316060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3.</a:t>
            </a:r>
          </a:p>
        </p:txBody>
      </p:sp>
      <p:sp>
        <p:nvSpPr>
          <p:cNvPr id="93" name="Text Placeholder 3">
            <a:extLst>
              <a:ext uri="{FF2B5EF4-FFF2-40B4-BE49-F238E27FC236}">
                <a16:creationId xmlns:a16="http://schemas.microsoft.com/office/drawing/2014/main" id="{194FE4C0-684D-121B-9AC9-A37BE5EF4C30}"/>
              </a:ext>
            </a:extLst>
          </p:cNvPr>
          <p:cNvSpPr>
            <a:spLocks noGrp="1"/>
          </p:cNvSpPr>
          <p:nvPr>
            <p:ph type="body" sz="half" idx="52" hasCustomPrompt="1"/>
          </p:nvPr>
        </p:nvSpPr>
        <p:spPr>
          <a:xfrm>
            <a:off x="6223039" y="4458206"/>
            <a:ext cx="560107" cy="316060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4.</a:t>
            </a:r>
          </a:p>
        </p:txBody>
      </p:sp>
      <p:sp>
        <p:nvSpPr>
          <p:cNvPr id="94" name="Text Placeholder 3">
            <a:extLst>
              <a:ext uri="{FF2B5EF4-FFF2-40B4-BE49-F238E27FC236}">
                <a16:creationId xmlns:a16="http://schemas.microsoft.com/office/drawing/2014/main" id="{150094CB-D727-0218-6123-8F51156F75A6}"/>
              </a:ext>
            </a:extLst>
          </p:cNvPr>
          <p:cNvSpPr>
            <a:spLocks noGrp="1"/>
          </p:cNvSpPr>
          <p:nvPr>
            <p:ph type="body" sz="half" idx="53" hasCustomPrompt="1"/>
          </p:nvPr>
        </p:nvSpPr>
        <p:spPr>
          <a:xfrm>
            <a:off x="7907837" y="3162206"/>
            <a:ext cx="560107" cy="316060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5.</a:t>
            </a:r>
          </a:p>
        </p:txBody>
      </p:sp>
    </p:spTree>
    <p:extLst>
      <p:ext uri="{BB962C8B-B14F-4D97-AF65-F5344CB8AC3E}">
        <p14:creationId xmlns:p14="http://schemas.microsoft.com/office/powerpoint/2010/main" val="351931658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7">
            <a:extLst>
              <a:ext uri="{FF2B5EF4-FFF2-40B4-BE49-F238E27FC236}">
                <a16:creationId xmlns:a16="http://schemas.microsoft.com/office/drawing/2014/main" id="{716D17B3-DB30-C365-3FFE-A17F3B685CE7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313617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6DD62D40-17D1-2CCD-F837-A86724778493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4872856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6E45B72A-3947-33B6-C710-AE83437ECC16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>
          <a:xfrm>
            <a:off x="8456028" y="2506858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5" name="Text Placeholder 87">
            <a:extLst>
              <a:ext uri="{FF2B5EF4-FFF2-40B4-BE49-F238E27FC236}">
                <a16:creationId xmlns:a16="http://schemas.microsoft.com/office/drawing/2014/main" id="{5B7CF9E5-EA81-2B7F-ABE2-988BE3C3AA06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3103915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6" name="Text Placeholder 87">
            <a:extLst>
              <a:ext uri="{FF2B5EF4-FFF2-40B4-BE49-F238E27FC236}">
                <a16:creationId xmlns:a16="http://schemas.microsoft.com/office/drawing/2014/main" id="{00D2C05D-273C-0D8B-CB64-A511F5111CBA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6655189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7" name="Text Placeholder 87">
            <a:extLst>
              <a:ext uri="{FF2B5EF4-FFF2-40B4-BE49-F238E27FC236}">
                <a16:creationId xmlns:a16="http://schemas.microsoft.com/office/drawing/2014/main" id="{D051168B-A3DC-FBEE-01B4-178401E29C43}"/>
              </a:ext>
            </a:extLst>
          </p:cNvPr>
          <p:cNvSpPr>
            <a:spLocks noGrp="1"/>
          </p:cNvSpPr>
          <p:nvPr>
            <p:ph type="body" sz="quarter" idx="83"/>
          </p:nvPr>
        </p:nvSpPr>
        <p:spPr>
          <a:xfrm>
            <a:off x="9339154" y="4994876"/>
            <a:ext cx="2023743" cy="922142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Fiscal Year 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D5BA26-C622-07B1-32CC-C5179C0CD8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775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Jul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D048A443-333B-0417-8182-152A4E0BD61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27560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Aug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0EB80635-4F7C-8330-02FB-540A31DF4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617368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Sep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811BBCA3-7EFE-4127-621B-149CB8F8EAE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07176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Oct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1EBE70EC-A654-1A86-ACB6-D9D2BDBB20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96984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Nov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A9AEDEB6-74D0-799B-C61D-12882E2C6B6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28679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Dez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70AF6DE-5F6B-7565-6336-0BB9E0804E5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76600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Jan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321EC619-0282-4751-303A-81E24F7A073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066408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Feb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5954E5B2-7DB4-99DB-43CE-96B56A142B3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956216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Mar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9A8E186B-7C89-BFE5-399D-D4967B9059E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846024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Apr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2D427FB2-DD9F-625A-555D-C06F3B322B3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735832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May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EE8C75D6-662F-2572-CDA4-F0DA3E4DE9AD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625639" y="3859554"/>
            <a:ext cx="720000" cy="272886"/>
          </a:xfrm>
          <a:prstGeom prst="roundRect">
            <a:avLst>
              <a:gd name="adj" fmla="val 5073"/>
            </a:avLst>
          </a:prstGeom>
          <a:solidFill>
            <a:schemeClr val="accent2"/>
          </a:solidFill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Jun</a:t>
            </a:r>
          </a:p>
        </p:txBody>
      </p:sp>
      <p:sp>
        <p:nvSpPr>
          <p:cNvPr id="60" name="Text Placeholder 3">
            <a:extLst>
              <a:ext uri="{FF2B5EF4-FFF2-40B4-BE49-F238E27FC236}">
                <a16:creationId xmlns:a16="http://schemas.microsoft.com/office/drawing/2014/main" id="{50EFE48D-FD5A-CD37-3EA6-8FB1BAF4A71E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321576" y="2088960"/>
            <a:ext cx="2015785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1AA9656-659B-7A45-3BE3-831F2C8DC633}"/>
              </a:ext>
            </a:extLst>
          </p:cNvPr>
          <p:cNvSpPr>
            <a:spLocks noGrp="1"/>
          </p:cNvSpPr>
          <p:nvPr>
            <p:ph type="body" sz="half" idx="67" hasCustomPrompt="1"/>
          </p:nvPr>
        </p:nvSpPr>
        <p:spPr>
          <a:xfrm>
            <a:off x="4872857" y="2088960"/>
            <a:ext cx="2023743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8537783F-A384-CAB8-EA9D-371ED11276A3}"/>
              </a:ext>
            </a:extLst>
          </p:cNvPr>
          <p:cNvSpPr>
            <a:spLocks noGrp="1"/>
          </p:cNvSpPr>
          <p:nvPr>
            <p:ph type="body" sz="half" idx="69" hasCustomPrompt="1"/>
          </p:nvPr>
        </p:nvSpPr>
        <p:spPr>
          <a:xfrm>
            <a:off x="8456028" y="2088960"/>
            <a:ext cx="199980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4B0FE8E-79A1-B3D6-1D21-A3C590FED99B}"/>
              </a:ext>
            </a:extLst>
          </p:cNvPr>
          <p:cNvSpPr>
            <a:spLocks noGrp="1"/>
          </p:cNvSpPr>
          <p:nvPr>
            <p:ph type="body" sz="half" idx="71" hasCustomPrompt="1"/>
          </p:nvPr>
        </p:nvSpPr>
        <p:spPr>
          <a:xfrm>
            <a:off x="3103915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1" name="Text Placeholder 3">
            <a:extLst>
              <a:ext uri="{FF2B5EF4-FFF2-40B4-BE49-F238E27FC236}">
                <a16:creationId xmlns:a16="http://schemas.microsoft.com/office/drawing/2014/main" id="{278774E4-F300-B111-1AE5-7C4879A4DADC}"/>
              </a:ext>
            </a:extLst>
          </p:cNvPr>
          <p:cNvSpPr>
            <a:spLocks noGrp="1"/>
          </p:cNvSpPr>
          <p:nvPr>
            <p:ph type="body" sz="half" idx="75" hasCustomPrompt="1"/>
          </p:nvPr>
        </p:nvSpPr>
        <p:spPr>
          <a:xfrm>
            <a:off x="6655189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4" name="Text Placeholder 3">
            <a:extLst>
              <a:ext uri="{FF2B5EF4-FFF2-40B4-BE49-F238E27FC236}">
                <a16:creationId xmlns:a16="http://schemas.microsoft.com/office/drawing/2014/main" id="{D86CC41B-A41C-38F2-D39D-78213F4E2A2A}"/>
              </a:ext>
            </a:extLst>
          </p:cNvPr>
          <p:cNvSpPr>
            <a:spLocks noGrp="1"/>
          </p:cNvSpPr>
          <p:nvPr>
            <p:ph type="body" sz="half" idx="77" hasCustomPrompt="1"/>
          </p:nvPr>
        </p:nvSpPr>
        <p:spPr>
          <a:xfrm>
            <a:off x="9339154" y="4580233"/>
            <a:ext cx="2013059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55271708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D807CEF9-A301-4CA2-4C67-958A69A34E4F}"/>
              </a:ext>
            </a:extLst>
          </p:cNvPr>
          <p:cNvSpPr>
            <a:spLocks noGrp="1"/>
          </p:cNvSpPr>
          <p:nvPr>
            <p:ph type="body" sz="quarter" idx="82"/>
          </p:nvPr>
        </p:nvSpPr>
        <p:spPr>
          <a:xfrm>
            <a:off x="3828785" y="2196636"/>
            <a:ext cx="1949981" cy="9327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6" name="Text Placeholder 87">
            <a:extLst>
              <a:ext uri="{FF2B5EF4-FFF2-40B4-BE49-F238E27FC236}">
                <a16:creationId xmlns:a16="http://schemas.microsoft.com/office/drawing/2014/main" id="{984C013D-E648-B4F4-E256-4362128CAA88}"/>
              </a:ext>
            </a:extLst>
          </p:cNvPr>
          <p:cNvSpPr>
            <a:spLocks noGrp="1"/>
          </p:cNvSpPr>
          <p:nvPr>
            <p:ph type="body" sz="quarter" idx="83"/>
          </p:nvPr>
        </p:nvSpPr>
        <p:spPr>
          <a:xfrm>
            <a:off x="8576228" y="2196636"/>
            <a:ext cx="1949981" cy="932721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7" name="Text Placeholder 87">
            <a:extLst>
              <a:ext uri="{FF2B5EF4-FFF2-40B4-BE49-F238E27FC236}">
                <a16:creationId xmlns:a16="http://schemas.microsoft.com/office/drawing/2014/main" id="{681C8201-3270-2BEE-0638-0495AAB8950E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1447624" y="5280175"/>
            <a:ext cx="1928212" cy="88567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8" name="Text Placeholder 87">
            <a:extLst>
              <a:ext uri="{FF2B5EF4-FFF2-40B4-BE49-F238E27FC236}">
                <a16:creationId xmlns:a16="http://schemas.microsoft.com/office/drawing/2014/main" id="{984EACEF-C53A-53AD-5E0E-9D2FF4B70919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6217827" y="5280175"/>
            <a:ext cx="1928212" cy="885675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Month Calendar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5AC63-BFB5-5012-EE54-841B6F474D3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7752" y="3324479"/>
            <a:ext cx="1278929" cy="272886"/>
          </a:xfrm>
        </p:spPr>
        <p:txBody>
          <a:bodyPr tIns="0" rIns="0" bIns="0"/>
          <a:lstStyle>
            <a:lvl1pPr>
              <a:defRPr sz="1600" b="1" i="0">
                <a:latin typeface="TeamViewer Sans" panose="02000500000000030000" pitchFamily="2" charset="0"/>
              </a:defRPr>
            </a:lvl1pPr>
          </a:lstStyle>
          <a:p>
            <a:pPr lvl="0"/>
            <a:r>
              <a:rPr lang="en-GB"/>
              <a:t>January</a:t>
            </a:r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704147-237A-0084-4FE4-27B84B8BC12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775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B01FD28-0020-0C9C-EC3B-9AD9A8AFB41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17803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2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8BF713C-A128-FF0B-D8F2-C69C472E3C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51831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3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03200F9-D579-C2FA-DB2E-58DE35A763A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85859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4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283DF909-720E-4C3E-3BFC-55C5C27A7A9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19888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5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A24F7B67-9E20-88FD-D3C5-E9904CC80E7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53916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6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6530464-3B9F-2B69-0158-5D28777492D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87944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7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42517794-C773-622F-AD73-EE51BCC73B22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321972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8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9EA4BCEB-EE21-624C-5502-8AB48C0AC52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356000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9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74866C6-419B-9022-A25D-A8C6E18DF5C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90029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10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D0797269-4C15-8BA6-EC58-810D34A177A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424057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11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BE84E4F-C3F7-2E6D-1C24-971D862FAD5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458085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12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8F35902B-3103-B7F1-75C7-7F3151DCCDF4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492113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13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73DB7757-EC5D-7D30-7696-1638854D087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26141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14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DD1CCE5F-AA71-84BD-C623-2EFECE01E16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60170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15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68AF20B3-3B9B-F749-2515-C10808E14CA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94198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16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77EA41D8-13EF-F4B8-B60E-7C4BC7CB76EA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28226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17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5594D6F6-7ABC-9D3D-BC9D-15268D5D7235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62254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18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CC05D500-2BBE-E085-454C-D634F5D65F2B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96282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19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025A1D6-B024-0CD9-7F74-740B75B0AC15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730311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20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747D9EB9-34C3-5246-7BC5-CAD93D2E90A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764339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21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2A91489A-7B9E-96AA-A9CA-7CE5947EBB8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798367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22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DA48411C-9950-C165-C43D-ADD02060852B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832395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23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78F92D63-25B8-28CF-2D32-57D6984FE006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866423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24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D90AD4D4-1921-43F3-B6C7-781E23755B2F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900452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W</a:t>
            </a:r>
            <a:br>
              <a:rPr lang="en-GB"/>
            </a:br>
            <a:br>
              <a:rPr lang="en-GB"/>
            </a:br>
            <a:r>
              <a:rPr lang="en-GB"/>
              <a:t>25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BF47754-8D10-8094-7340-486F1C584C81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9344802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26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73C6B55-9BC6-F746-011F-B1D83886B359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9685084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F</a:t>
            </a:r>
            <a:br>
              <a:rPr lang="en-GB"/>
            </a:br>
            <a:br>
              <a:rPr lang="en-GB"/>
            </a:br>
            <a:r>
              <a:rPr lang="en-GB"/>
              <a:t>27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16EFBDFE-78D0-9569-A5E4-CAF59BEB3E4B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025366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28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D685740-1818-6ADC-1B21-8E02C72DEAFC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10365648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S</a:t>
            </a:r>
            <a:br>
              <a:rPr lang="en-GB"/>
            </a:br>
            <a:br>
              <a:rPr lang="en-GB"/>
            </a:br>
            <a:r>
              <a:rPr lang="en-GB"/>
              <a:t>29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F6E1B920-9D5C-43E6-6FB1-F710F1832623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10705930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M</a:t>
            </a:r>
            <a:br>
              <a:rPr lang="en-GB"/>
            </a:br>
            <a:br>
              <a:rPr lang="en-GB"/>
            </a:br>
            <a:r>
              <a:rPr lang="en-GB"/>
              <a:t>30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F50FDE6A-678D-EB03-7B8A-965B9106C964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11046213" y="3629261"/>
            <a:ext cx="306000" cy="677951"/>
          </a:xfrm>
          <a:prstGeom prst="roundRect">
            <a:avLst>
              <a:gd name="adj" fmla="val 5073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txBody>
          <a:bodyPr wrap="square" lIns="36000" tIns="36000" rIns="36000" bIns="36000">
            <a:spAutoFit/>
          </a:bodyPr>
          <a:lstStyle>
            <a:lvl1pPr algn="ctr">
              <a:defRPr sz="1200" b="0" i="0">
                <a:solidFill>
                  <a:schemeClr val="accent1"/>
                </a:solidFill>
                <a:latin typeface="TeamViewer Sans" panose="02000500000000030000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/>
              <a:t>T</a:t>
            </a:r>
            <a:br>
              <a:rPr lang="en-GB"/>
            </a:br>
            <a:br>
              <a:rPr lang="en-GB"/>
            </a:br>
            <a:r>
              <a:rPr lang="en-GB"/>
              <a:t>31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3F09581-7037-3C16-CCCE-B23C9C1B4BD0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3828795" y="1778740"/>
            <a:ext cx="1949971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CD923025-4E9A-DA8D-AB14-7841BD532B10}"/>
              </a:ext>
            </a:extLst>
          </p:cNvPr>
          <p:cNvSpPr>
            <a:spLocks noGrp="1"/>
          </p:cNvSpPr>
          <p:nvPr>
            <p:ph type="body" sz="half" idx="76" hasCustomPrompt="1"/>
          </p:nvPr>
        </p:nvSpPr>
        <p:spPr>
          <a:xfrm>
            <a:off x="1447623" y="4862278"/>
            <a:ext cx="1928212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3" name="Text Placeholder 3">
            <a:extLst>
              <a:ext uri="{FF2B5EF4-FFF2-40B4-BE49-F238E27FC236}">
                <a16:creationId xmlns:a16="http://schemas.microsoft.com/office/drawing/2014/main" id="{7E5898FF-BB85-D7CB-EB2C-0096D73CA439}"/>
              </a:ext>
            </a:extLst>
          </p:cNvPr>
          <p:cNvSpPr>
            <a:spLocks noGrp="1"/>
          </p:cNvSpPr>
          <p:nvPr>
            <p:ph type="body" sz="half" idx="78" hasCustomPrompt="1"/>
          </p:nvPr>
        </p:nvSpPr>
        <p:spPr>
          <a:xfrm>
            <a:off x="6216326" y="4862278"/>
            <a:ext cx="1928212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6" name="Text Placeholder 3">
            <a:extLst>
              <a:ext uri="{FF2B5EF4-FFF2-40B4-BE49-F238E27FC236}">
                <a16:creationId xmlns:a16="http://schemas.microsoft.com/office/drawing/2014/main" id="{5655DABE-6D99-3447-3FDF-28F717264341}"/>
              </a:ext>
            </a:extLst>
          </p:cNvPr>
          <p:cNvSpPr>
            <a:spLocks noGrp="1"/>
          </p:cNvSpPr>
          <p:nvPr>
            <p:ph type="body" sz="half" idx="80" hasCustomPrompt="1"/>
          </p:nvPr>
        </p:nvSpPr>
        <p:spPr>
          <a:xfrm>
            <a:off x="8576234" y="1778740"/>
            <a:ext cx="1949971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0526565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Timeline 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680BF5BD-9556-67A7-7BB7-D57610CE4141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2644569" y="248410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83A97729-9A12-0AA7-8B44-5DAB0D28128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644569" y="290199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41ECC57-4214-1F15-B210-8C7A89BC2AFF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1132328" y="4292311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358519F0-E43E-374C-C7AC-5746FF9E38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32328" y="4710209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919F261-0D81-821C-ABBE-D8B211BD902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3579099" y="355608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4A03DE67-1A1A-99CB-0A71-0E90B5E1556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075490" y="3552582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2A2E85E-B23D-620B-543E-B2F03D79F054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5664187" y="248410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29" name="Text Placeholder 87">
            <a:extLst>
              <a:ext uri="{FF2B5EF4-FFF2-40B4-BE49-F238E27FC236}">
                <a16:creationId xmlns:a16="http://schemas.microsoft.com/office/drawing/2014/main" id="{46EE3828-3829-7F97-541E-674334BD74E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664187" y="290199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8712027-533A-0EB7-F204-96908C16E142}"/>
              </a:ext>
            </a:extLst>
          </p:cNvPr>
          <p:cNvSpPr>
            <a:spLocks noGrp="1"/>
          </p:cNvSpPr>
          <p:nvPr>
            <p:ph type="body" sz="half" idx="43" hasCustomPrompt="1"/>
          </p:nvPr>
        </p:nvSpPr>
        <p:spPr>
          <a:xfrm>
            <a:off x="4151946" y="4292311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4" name="Text Placeholder 87">
            <a:extLst>
              <a:ext uri="{FF2B5EF4-FFF2-40B4-BE49-F238E27FC236}">
                <a16:creationId xmlns:a16="http://schemas.microsoft.com/office/drawing/2014/main" id="{62591488-4894-5F22-4CBB-7AF47BCAEE2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1946" y="4710209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41" name="Picture Placeholder 41">
            <a:extLst>
              <a:ext uri="{FF2B5EF4-FFF2-40B4-BE49-F238E27FC236}">
                <a16:creationId xmlns:a16="http://schemas.microsoft.com/office/drawing/2014/main" id="{288D2A03-08A5-9A8C-7A53-543E03D667A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6598717" y="355608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6" name="Picture Placeholder 41">
            <a:extLst>
              <a:ext uri="{FF2B5EF4-FFF2-40B4-BE49-F238E27FC236}">
                <a16:creationId xmlns:a16="http://schemas.microsoft.com/office/drawing/2014/main" id="{5FF76490-44DA-FC84-AE09-F8A0AD11B4B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5095108" y="3552582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A0A9DEB2-A858-D167-43A3-225938151DE4}"/>
              </a:ext>
            </a:extLst>
          </p:cNvPr>
          <p:cNvSpPr>
            <a:spLocks noGrp="1"/>
          </p:cNvSpPr>
          <p:nvPr>
            <p:ph type="body" sz="half" idx="47" hasCustomPrompt="1"/>
          </p:nvPr>
        </p:nvSpPr>
        <p:spPr>
          <a:xfrm>
            <a:off x="8683805" y="248410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58" name="Text Placeholder 87">
            <a:extLst>
              <a:ext uri="{FF2B5EF4-FFF2-40B4-BE49-F238E27FC236}">
                <a16:creationId xmlns:a16="http://schemas.microsoft.com/office/drawing/2014/main" id="{344AEF8E-B08D-AFBE-64F6-BA0E2FF0BF6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683805" y="290199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59" name="Text Placeholder 3">
            <a:extLst>
              <a:ext uri="{FF2B5EF4-FFF2-40B4-BE49-F238E27FC236}">
                <a16:creationId xmlns:a16="http://schemas.microsoft.com/office/drawing/2014/main" id="{130A825D-3E49-D0B5-378F-31ADAEC7EC28}"/>
              </a:ext>
            </a:extLst>
          </p:cNvPr>
          <p:cNvSpPr>
            <a:spLocks noGrp="1"/>
          </p:cNvSpPr>
          <p:nvPr>
            <p:ph type="body" sz="half" idx="49" hasCustomPrompt="1"/>
          </p:nvPr>
        </p:nvSpPr>
        <p:spPr>
          <a:xfrm>
            <a:off x="7174426" y="4292311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60" name="Text Placeholder 87">
            <a:extLst>
              <a:ext uri="{FF2B5EF4-FFF2-40B4-BE49-F238E27FC236}">
                <a16:creationId xmlns:a16="http://schemas.microsoft.com/office/drawing/2014/main" id="{6503C672-9BEE-95F8-2A56-7939A580EABD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174426" y="4710209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61" name="Picture Placeholder 41">
            <a:extLst>
              <a:ext uri="{FF2B5EF4-FFF2-40B4-BE49-F238E27FC236}">
                <a16:creationId xmlns:a16="http://schemas.microsoft.com/office/drawing/2014/main" id="{A48CE5B7-9611-4561-CE5A-67F683A1E98C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9618335" y="355608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62" name="Picture Placeholder 41">
            <a:extLst>
              <a:ext uri="{FF2B5EF4-FFF2-40B4-BE49-F238E27FC236}">
                <a16:creationId xmlns:a16="http://schemas.microsoft.com/office/drawing/2014/main" id="{F4CD2A13-4BFC-300B-FC37-500C91FAF98D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8117588" y="3552582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517144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P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Timeline </a:t>
            </a:r>
            <a:br>
              <a:rPr lang="en-GB"/>
            </a:br>
            <a:r>
              <a:rPr lang="en-GB"/>
              <a:t>Placeholder #1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1ADCAEFB-B717-2B01-8703-BEB46B25EF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01662" y="1780963"/>
            <a:ext cx="1474718" cy="1474718"/>
          </a:xfrm>
        </p:spPr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7AC05F7E-8EAB-1D3D-ED3D-DBB4C093F34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935892" y="4354945"/>
            <a:ext cx="1474718" cy="1474718"/>
          </a:xfrm>
        </p:spPr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0BD0E429-0485-F9B4-5F78-04C303B4A2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67433" y="4354945"/>
            <a:ext cx="1474718" cy="1474718"/>
          </a:xfrm>
        </p:spPr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680BF5BD-9556-67A7-7BB7-D57610CE4141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4529078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83A97729-9A12-0AA7-8B44-5DAB0D28128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078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F0F9A715-057C-BC49-9427-574C4B732E11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9053233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8" name="Text Placeholder 87">
            <a:extLst>
              <a:ext uri="{FF2B5EF4-FFF2-40B4-BE49-F238E27FC236}">
                <a16:creationId xmlns:a16="http://schemas.microsoft.com/office/drawing/2014/main" id="{64818515-4730-5241-3716-119F450E010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53233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41ECC57-4214-1F15-B210-8C7A89BC2AFF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6789531" y="4998262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358519F0-E43E-374C-C7AC-5746FF9E38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789531" y="5416160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919F261-0D81-821C-ABBE-D8B211BD902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463608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A90CAFE-EA50-05C8-F55A-6835E6B112F5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996394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4A03DE67-1A1A-99CB-0A71-0E90B5E1556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7732693" y="4258533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5EBE98D-4226-C493-2AF7-DACE869E208F}"/>
              </a:ext>
            </a:extLst>
          </p:cNvPr>
          <p:cNvSpPr txBox="1"/>
          <p:nvPr userDrawn="1"/>
        </p:nvSpPr>
        <p:spPr>
          <a:xfrm>
            <a:off x="844328" y="3514759"/>
            <a:ext cx="2434486" cy="49244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200" b="1" i="0">
                <a:solidFill>
                  <a:schemeClr val="accent1"/>
                </a:solidFill>
                <a:latin typeface="TeamViewer Sans Headline" panose="02000500000000030000" pitchFamily="2" charset="0"/>
              </a:rPr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338119366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P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Timeline </a:t>
            </a:r>
            <a:br>
              <a:rPr lang="en-GB"/>
            </a:br>
            <a:r>
              <a:rPr lang="en-GB"/>
              <a:t>Placeholder #2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1ADCAEFB-B717-2B01-8703-BEB46B25EF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18661" y="1780963"/>
            <a:ext cx="1474718" cy="1474718"/>
          </a:xfrm>
        </p:spPr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7AC05F7E-8EAB-1D3D-ED3D-DBB4C093F34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952891" y="4354945"/>
            <a:ext cx="1474718" cy="1474718"/>
          </a:xfrm>
        </p:spPr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0BD0E429-0485-F9B4-5F78-04C303B4A2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4432" y="4354945"/>
            <a:ext cx="1474718" cy="1474718"/>
          </a:xfrm>
        </p:spPr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680BF5BD-9556-67A7-7BB7-D57610CE4141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546077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83A97729-9A12-0AA7-8B44-5DAB0D28128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46077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F0F9A715-057C-BC49-9427-574C4B732E11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6070232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8" name="Text Placeholder 87">
            <a:extLst>
              <a:ext uri="{FF2B5EF4-FFF2-40B4-BE49-F238E27FC236}">
                <a16:creationId xmlns:a16="http://schemas.microsoft.com/office/drawing/2014/main" id="{64818515-4730-5241-3716-119F450E010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70232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41ECC57-4214-1F15-B210-8C7A89BC2AFF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3806530" y="4998262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358519F0-E43E-374C-C7AC-5746FF9E38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06530" y="5416160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919F261-0D81-821C-ABBE-D8B211BD902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80607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A90CAFE-EA50-05C8-F55A-6835E6B112F5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013393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4A03DE67-1A1A-99CB-0A71-0E90B5E1556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749692" y="4258533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D224A407-B3FA-7A15-FC60-5D4392649F3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8755430" y="1780963"/>
            <a:ext cx="1474718" cy="1474718"/>
          </a:xfrm>
        </p:spPr>
      </p:sp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C27981E6-AF01-6B6C-D5E4-9525C06FD108}"/>
              </a:ext>
            </a:extLst>
          </p:cNvPr>
          <p:cNvSpPr>
            <a:spLocks noGrp="1"/>
          </p:cNvSpPr>
          <p:nvPr>
            <p:ph type="body" sz="half" idx="42" hasCustomPrompt="1"/>
          </p:nvPr>
        </p:nvSpPr>
        <p:spPr>
          <a:xfrm>
            <a:off x="8343299" y="4998262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9" name="Text Placeholder 87">
            <a:extLst>
              <a:ext uri="{FF2B5EF4-FFF2-40B4-BE49-F238E27FC236}">
                <a16:creationId xmlns:a16="http://schemas.microsoft.com/office/drawing/2014/main" id="{C5CE9052-292C-20F5-0670-C8C6140209B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343299" y="5416160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51" name="Picture Placeholder 41">
            <a:extLst>
              <a:ext uri="{FF2B5EF4-FFF2-40B4-BE49-F238E27FC236}">
                <a16:creationId xmlns:a16="http://schemas.microsoft.com/office/drawing/2014/main" id="{E9615BAC-6F3D-41B9-0070-36C626BBE540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9286461" y="4258533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24770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P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Timeline </a:t>
            </a:r>
            <a:br>
              <a:rPr lang="en-GB"/>
            </a:br>
            <a:r>
              <a:rPr lang="en-GB"/>
              <a:t>Placeholder #3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6584FC0-BEA0-B2DE-0930-85C92F66D1F9}"/>
              </a:ext>
            </a:extLst>
          </p:cNvPr>
          <p:cNvSpPr txBox="1"/>
          <p:nvPr userDrawn="1"/>
        </p:nvSpPr>
        <p:spPr>
          <a:xfrm>
            <a:off x="8917727" y="3498811"/>
            <a:ext cx="2434486" cy="49244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3200" b="1" i="0">
                <a:solidFill>
                  <a:schemeClr val="accent1"/>
                </a:solidFill>
                <a:latin typeface="TeamViewer Sans Headline" panose="02000500000000030000" pitchFamily="2" charset="0"/>
              </a:rPr>
              <a:t>End</a:t>
            </a:r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1ADCAEFB-B717-2B01-8703-BEB46B25EF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17481" y="1780963"/>
            <a:ext cx="1474718" cy="1474718"/>
          </a:xfrm>
        </p:spPr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7AC05F7E-8EAB-1D3D-ED3D-DBB4C093F34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251711" y="4354945"/>
            <a:ext cx="1474718" cy="1474718"/>
          </a:xfrm>
        </p:spPr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0BD0E429-0485-F9B4-5F78-04C303B4A2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83252" y="4354945"/>
            <a:ext cx="1474718" cy="1474718"/>
          </a:xfrm>
        </p:spPr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680BF5BD-9556-67A7-7BB7-D57610CE4141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844897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83A97729-9A12-0AA7-8B44-5DAB0D28128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44897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F0F9A715-057C-BC49-9427-574C4B732E11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5369052" y="1782630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38" name="Text Placeholder 87">
            <a:extLst>
              <a:ext uri="{FF2B5EF4-FFF2-40B4-BE49-F238E27FC236}">
                <a16:creationId xmlns:a16="http://schemas.microsoft.com/office/drawing/2014/main" id="{64818515-4730-5241-3716-119F450E010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369052" y="2200528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841ECC57-4214-1F15-B210-8C7A89BC2AFF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3105350" y="4998262"/>
            <a:ext cx="2298980" cy="316060"/>
          </a:xfrm>
        </p:spPr>
        <p:txBody>
          <a:bodyPr wrap="square" lIns="0" tIns="0" rIns="0" bIns="0" anchor="t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2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  <a:br>
              <a:rPr lang="en-GB"/>
            </a:br>
            <a:r>
              <a:rPr lang="en-GB"/>
              <a:t>Headline</a:t>
            </a:r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358519F0-E43E-374C-C7AC-5746FF9E38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05350" y="5416160"/>
            <a:ext cx="2298980" cy="404856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 </a:t>
            </a:r>
            <a:r>
              <a:rPr lang="en-DE"/>
              <a:t>This is a Placeholder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919F261-0D81-821C-ABBE-D8B211BD902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779427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A90CAFE-EA50-05C8-F55A-6835E6B112F5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6312213" y="2854610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4A03DE67-1A1A-99CB-0A71-0E90B5E1556B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048512" y="4258533"/>
            <a:ext cx="412657" cy="413984"/>
          </a:xfrm>
        </p:spPr>
        <p:txBody>
          <a:bodyPr/>
          <a:lstStyle>
            <a:lvl1pPr>
              <a:defRPr sz="8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7445679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w. 3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69AD89C-C40B-D0E2-2513-B817D78D968C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43317" y="1443600"/>
            <a:ext cx="10305366" cy="4844952"/>
          </a:xfrm>
          <a:prstGeom prst="rect">
            <a:avLst/>
          </a:prstGeom>
        </p:spPr>
      </p:pic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6456E0C8-55E5-0F76-72F3-656515B31A60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1944533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Americas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1A5E9E60-6EA2-7DF9-43C9-8BD7108D8904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5012026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EMEA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442495BD-CA51-CD50-D196-E75B83507B5E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8079519" y="2624064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accent2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APAC</a:t>
            </a:r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World Map </a:t>
            </a:r>
            <a:br>
              <a:rPr lang="en-GB"/>
            </a:br>
            <a:r>
              <a:rPr lang="en-GB"/>
              <a:t>Placeholder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1944533" y="3214479"/>
            <a:ext cx="2174207" cy="415660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6709250-88D6-1C4D-F504-49D74C4BF9C0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5011642" y="3214482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073259" y="3214482"/>
            <a:ext cx="2174207" cy="415657"/>
          </a:xfrm>
        </p:spPr>
        <p:txBody>
          <a:bodyPr wrap="square" lIns="0" tIns="0" rIns="0" bIns="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1600" b="1" i="0">
                <a:solidFill>
                  <a:schemeClr val="tx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1944533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3" name="Text Placeholder 87">
            <a:extLst>
              <a:ext uri="{FF2B5EF4-FFF2-40B4-BE49-F238E27FC236}">
                <a16:creationId xmlns:a16="http://schemas.microsoft.com/office/drawing/2014/main" id="{89FC508C-69DD-039F-3718-0A326061E010}"/>
              </a:ext>
            </a:extLst>
          </p:cNvPr>
          <p:cNvSpPr>
            <a:spLocks noGrp="1"/>
          </p:cNvSpPr>
          <p:nvPr>
            <p:ph type="body" sz="quarter" idx="85"/>
          </p:nvPr>
        </p:nvSpPr>
        <p:spPr>
          <a:xfrm>
            <a:off x="5006150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4" name="Text Placeholder 87">
            <a:extLst>
              <a:ext uri="{FF2B5EF4-FFF2-40B4-BE49-F238E27FC236}">
                <a16:creationId xmlns:a16="http://schemas.microsoft.com/office/drawing/2014/main" id="{02EA9D6E-F1E7-6322-6A3C-5AE6ED2F42CE}"/>
              </a:ext>
            </a:extLst>
          </p:cNvPr>
          <p:cNvSpPr>
            <a:spLocks noGrp="1"/>
          </p:cNvSpPr>
          <p:nvPr>
            <p:ph type="body" sz="quarter" idx="86"/>
          </p:nvPr>
        </p:nvSpPr>
        <p:spPr>
          <a:xfrm>
            <a:off x="8067767" y="3744416"/>
            <a:ext cx="2174207" cy="2415930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2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77746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B817FF-B15A-BA49-F422-1039E86A8927}"/>
              </a:ext>
            </a:extLst>
          </p:cNvPr>
          <p:cNvSpPr/>
          <p:nvPr userDrawn="1"/>
        </p:nvSpPr>
        <p:spPr>
          <a:xfrm>
            <a:off x="0" y="4100287"/>
            <a:ext cx="12191999" cy="23974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9" name="Media Placeholder 8">
            <a:extLst>
              <a:ext uri="{FF2B5EF4-FFF2-40B4-BE49-F238E27FC236}">
                <a16:creationId xmlns:a16="http://schemas.microsoft.com/office/drawing/2014/main" id="{C2948DCE-06B1-FE4F-BFC2-DD65AE5F4EE2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2749400" y="2213428"/>
            <a:ext cx="6716486" cy="3778023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media</a:t>
            </a:r>
            <a:endParaRPr lang="en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27A542-9697-7948-ADDB-B26AEBA20077}"/>
              </a:ext>
            </a:extLst>
          </p:cNvPr>
          <p:cNvSpPr/>
          <p:nvPr userDrawn="1"/>
        </p:nvSpPr>
        <p:spPr>
          <a:xfrm flipH="1">
            <a:off x="9465886" y="2612501"/>
            <a:ext cx="101775" cy="1088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2" name="Title 7">
            <a:extLst>
              <a:ext uri="{FF2B5EF4-FFF2-40B4-BE49-F238E27FC236}">
                <a16:creationId xmlns:a16="http://schemas.microsoft.com/office/drawing/2014/main" id="{A3A2378C-9CA9-9B9A-5514-F775D9095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0609B168-D6C5-E522-E3FE-40FB8A630C8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A4C88A6-9382-D147-6001-6CA17B7C2D4D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23" name="Slide Number Placeholder 12">
            <a:extLst>
              <a:ext uri="{FF2B5EF4-FFF2-40B4-BE49-F238E27FC236}">
                <a16:creationId xmlns:a16="http://schemas.microsoft.com/office/drawing/2014/main" id="{C7B8D93E-85F0-E0A5-1CE5-2EDDE8F46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ith Sub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05543C9F-DA77-B24C-A7F5-DD36488120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7515" y="512759"/>
            <a:ext cx="3758486" cy="936630"/>
          </a:xfrm>
          <a:prstGeom prst="rect">
            <a:avLst/>
          </a:prstGeom>
        </p:spPr>
        <p:txBody>
          <a:bodyPr anchor="ctr" anchorCtr="0"/>
          <a:lstStyle>
            <a:lvl1pPr algn="r">
              <a:defRPr sz="3200"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723990-9640-534A-9FBF-476A5E99E895}"/>
              </a:ext>
            </a:extLst>
          </p:cNvPr>
          <p:cNvSpPr/>
          <p:nvPr userDrawn="1"/>
        </p:nvSpPr>
        <p:spPr>
          <a:xfrm rot="5400000">
            <a:off x="5821126" y="911281"/>
            <a:ext cx="936625" cy="139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43" name="Text Placeholder 87">
            <a:extLst>
              <a:ext uri="{FF2B5EF4-FFF2-40B4-BE49-F238E27FC236}">
                <a16:creationId xmlns:a16="http://schemas.microsoft.com/office/drawing/2014/main" id="{73642B89-1A01-6548-BD87-15CCCA0D7E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7843" y="512764"/>
            <a:ext cx="4834370" cy="936626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90000"/>
              </a:lnSpc>
              <a:defRPr sz="16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  <a:endParaRPr lang="en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B3AA7DA5-C8EE-416E-BA3F-609404548230}"/>
              </a:ext>
            </a:extLst>
          </p:cNvPr>
          <p:cNvSpPr/>
          <p:nvPr userDrawn="1"/>
        </p:nvSpPr>
        <p:spPr>
          <a:xfrm rot="2700000">
            <a:off x="-1197604" y="-409370"/>
            <a:ext cx="2665782" cy="3114447"/>
          </a:xfrm>
          <a:custGeom>
            <a:avLst/>
            <a:gdLst>
              <a:gd name="connsiteX0" fmla="*/ 0 w 2665782"/>
              <a:gd name="connsiteY0" fmla="*/ 448665 h 3114447"/>
              <a:gd name="connsiteX1" fmla="*/ 448665 w 2665782"/>
              <a:gd name="connsiteY1" fmla="*/ 0 h 3114447"/>
              <a:gd name="connsiteX2" fmla="*/ 2044572 w 2665782"/>
              <a:gd name="connsiteY2" fmla="*/ 0 h 3114447"/>
              <a:gd name="connsiteX3" fmla="*/ 2541536 w 2665782"/>
              <a:gd name="connsiteY3" fmla="*/ 0 h 3114447"/>
              <a:gd name="connsiteX4" fmla="*/ 2665782 w 2665782"/>
              <a:gd name="connsiteY4" fmla="*/ 124245 h 3114447"/>
              <a:gd name="connsiteX5" fmla="*/ 2665782 w 2665782"/>
              <a:gd name="connsiteY5" fmla="*/ 517858 h 3114447"/>
              <a:gd name="connsiteX6" fmla="*/ 2665782 w 2665782"/>
              <a:gd name="connsiteY6" fmla="*/ 621209 h 3114447"/>
              <a:gd name="connsiteX7" fmla="*/ 2665782 w 2665782"/>
              <a:gd name="connsiteY7" fmla="*/ 3114447 h 3114447"/>
              <a:gd name="connsiteX8" fmla="*/ 1413799 w 2665782"/>
              <a:gd name="connsiteY8" fmla="*/ 1862465 h 3114447"/>
              <a:gd name="connsiteX9" fmla="*/ 1413799 w 2665782"/>
              <a:gd name="connsiteY9" fmla="*/ 1776300 h 3114447"/>
              <a:gd name="connsiteX10" fmla="*/ 1413799 w 2665782"/>
              <a:gd name="connsiteY10" fmla="*/ 1366094 h 3114447"/>
              <a:gd name="connsiteX11" fmla="*/ 1289554 w 2665782"/>
              <a:gd name="connsiteY11" fmla="*/ 1241849 h 3114447"/>
              <a:gd name="connsiteX12" fmla="*/ 895766 w 2665782"/>
              <a:gd name="connsiteY12" fmla="*/ 1241849 h 3114447"/>
              <a:gd name="connsiteX13" fmla="*/ 793184 w 2665782"/>
              <a:gd name="connsiteY13" fmla="*/ 1241849 h 311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65782" h="3114447">
                <a:moveTo>
                  <a:pt x="0" y="448665"/>
                </a:moveTo>
                <a:lnTo>
                  <a:pt x="448665" y="0"/>
                </a:lnTo>
                <a:lnTo>
                  <a:pt x="2044572" y="0"/>
                </a:lnTo>
                <a:lnTo>
                  <a:pt x="2541536" y="0"/>
                </a:lnTo>
                <a:cubicBezTo>
                  <a:pt x="2610156" y="0"/>
                  <a:pt x="2665782" y="55626"/>
                  <a:pt x="2665782" y="124245"/>
                </a:cubicBezTo>
                <a:lnTo>
                  <a:pt x="2665782" y="517858"/>
                </a:lnTo>
                <a:lnTo>
                  <a:pt x="2665782" y="621209"/>
                </a:lnTo>
                <a:lnTo>
                  <a:pt x="2665782" y="3114447"/>
                </a:lnTo>
                <a:lnTo>
                  <a:pt x="1413799" y="1862465"/>
                </a:lnTo>
                <a:lnTo>
                  <a:pt x="1413799" y="1776300"/>
                </a:lnTo>
                <a:lnTo>
                  <a:pt x="1413799" y="1366094"/>
                </a:lnTo>
                <a:cubicBezTo>
                  <a:pt x="1413799" y="1297475"/>
                  <a:pt x="1358173" y="1241849"/>
                  <a:pt x="1289554" y="1241849"/>
                </a:cubicBezTo>
                <a:lnTo>
                  <a:pt x="895766" y="1241849"/>
                </a:lnTo>
                <a:lnTo>
                  <a:pt x="793184" y="12418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99D46DE-3EE6-E889-F08E-2FC7E9B56BE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E65F792-B418-2761-F12B-71751C43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833F6E4-9346-42D6-70CA-E59DA41F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4533"/>
            <a:ext cx="10515600" cy="3761316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440926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6BC2570-E10F-43AE-B8C2-231CDF47DFD0}"/>
              </a:ext>
            </a:extLst>
          </p:cNvPr>
          <p:cNvSpPr/>
          <p:nvPr userDrawn="1"/>
        </p:nvSpPr>
        <p:spPr>
          <a:xfrm>
            <a:off x="0" y="3429000"/>
            <a:ext cx="12191999" cy="30724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7FC822E-7A0A-4444-B12D-7492F3CB47CD}"/>
              </a:ext>
            </a:extLst>
          </p:cNvPr>
          <p:cNvSpPr/>
          <p:nvPr userDrawn="1"/>
        </p:nvSpPr>
        <p:spPr>
          <a:xfrm>
            <a:off x="1244877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B851E16-FFEB-B147-9403-3B72385C7036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2" y="4171254"/>
            <a:ext cx="2086311" cy="398946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6BD21381-CEF6-EC47-8F43-E8647935D26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7752" y="4659744"/>
            <a:ext cx="2086311" cy="150610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1CCCCEF6-8DC6-ED44-8BDC-01C619B6932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516114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5B1856F-B7E0-B942-A740-F57DA0B0813E}"/>
              </a:ext>
            </a:extLst>
          </p:cNvPr>
          <p:cNvSpPr/>
          <p:nvPr userDrawn="1"/>
        </p:nvSpPr>
        <p:spPr>
          <a:xfrm>
            <a:off x="3556480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632B8284-95CB-D546-93F5-C3AD342E85F6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3149355" y="4171254"/>
            <a:ext cx="2086311" cy="398946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3" name="Text Placeholder 87">
            <a:extLst>
              <a:ext uri="{FF2B5EF4-FFF2-40B4-BE49-F238E27FC236}">
                <a16:creationId xmlns:a16="http://schemas.microsoft.com/office/drawing/2014/main" id="{69003F92-9F02-5545-A29C-1B7BCCAD49C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149355" y="4659744"/>
            <a:ext cx="2086311" cy="150610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058C08F8-4D92-9347-8EFB-4C8167C9C0A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827717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07E5E9-E66B-2D46-85C7-8139E705762B}"/>
              </a:ext>
            </a:extLst>
          </p:cNvPr>
          <p:cNvSpPr/>
          <p:nvPr userDrawn="1"/>
        </p:nvSpPr>
        <p:spPr>
          <a:xfrm>
            <a:off x="5868083" y="2741909"/>
            <a:ext cx="1266375" cy="1266375"/>
          </a:xfrm>
          <a:prstGeom prst="ellipse">
            <a:avLst/>
          </a:prstGeom>
          <a:solidFill>
            <a:schemeClr val="bg1"/>
          </a:solidFill>
          <a:ln w="28575">
            <a:noFill/>
          </a:ln>
          <a:effectLst>
            <a:outerShdw blurRad="63500" dist="26994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228A20C-B460-854B-B579-BD89AA4AE23C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5460958" y="4171254"/>
            <a:ext cx="2086311" cy="398946"/>
          </a:xfrm>
        </p:spPr>
        <p:txBody>
          <a:bodyPr wrap="square" lIns="0" tIns="0" rIns="0" bIns="0" anchor="ctr" anchorCtr="0">
            <a:noAutofit/>
          </a:bodyPr>
          <a:lstStyle>
            <a:lvl1pPr marL="0" indent="0" algn="ctr">
              <a:lnSpc>
                <a:spcPct val="90000"/>
              </a:lnSpc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27" name="Text Placeholder 87">
            <a:extLst>
              <a:ext uri="{FF2B5EF4-FFF2-40B4-BE49-F238E27FC236}">
                <a16:creationId xmlns:a16="http://schemas.microsoft.com/office/drawing/2014/main" id="{737B43BD-5C2E-8B4F-AABF-FF15B34DD3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460958" y="4659744"/>
            <a:ext cx="2086311" cy="1506105"/>
          </a:xfrm>
        </p:spPr>
        <p:txBody>
          <a:bodyPr lIns="0" tIns="0" rIns="0" bIns="0" anchor="t" anchorCtr="0">
            <a:noAutofit/>
          </a:bodyPr>
          <a:lstStyle>
            <a:lvl1pPr algn="ctr"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CFE21C4F-AF31-DE4B-8460-A6FF389F5F4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139320" y="3045226"/>
            <a:ext cx="723900" cy="723900"/>
          </a:xfrm>
        </p:spPr>
        <p:txBody>
          <a:bodyPr>
            <a:normAutofit/>
          </a:bodyPr>
          <a:lstStyle>
            <a:lvl1pPr>
              <a:defRPr sz="800"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83E64-0434-2540-A456-69BEE663D7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62404" y="471336"/>
            <a:ext cx="2914997" cy="5729476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20108D-1398-F14A-934E-C8BD7EFE424C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622385" y="618275"/>
            <a:ext cx="2588928" cy="5442857"/>
          </a:xfrm>
          <a:prstGeom prst="roundRect">
            <a:avLst>
              <a:gd name="adj" fmla="val 13025"/>
            </a:avLst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E03E5758-E92F-7A93-8E1A-9A1635D240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6702941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0" name="Footer Placeholder 29">
            <a:extLst>
              <a:ext uri="{FF2B5EF4-FFF2-40B4-BE49-F238E27FC236}">
                <a16:creationId xmlns:a16="http://schemas.microsoft.com/office/drawing/2014/main" id="{ED9114B5-ABCB-03E4-33FA-A9DDAE5A8112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4DCFCD-8C0B-C6FC-FB74-BF86F7CF42EB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34" name="Slide Number Placeholder 12">
            <a:extLst>
              <a:ext uri="{FF2B5EF4-FFF2-40B4-BE49-F238E27FC236}">
                <a16:creationId xmlns:a16="http://schemas.microsoft.com/office/drawing/2014/main" id="{6FC7F802-F6F4-D2C6-1179-7E3D6DF1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34464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Mockup w.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94F241B-9DAA-E946-B5BD-9415F6F7F2CE}"/>
              </a:ext>
            </a:extLst>
          </p:cNvPr>
          <p:cNvSpPr/>
          <p:nvPr userDrawn="1"/>
        </p:nvSpPr>
        <p:spPr>
          <a:xfrm>
            <a:off x="8355106" y="1"/>
            <a:ext cx="3860180" cy="6496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C76A55D9-3E97-5749-897D-9B3DDB6793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6890" y="1761911"/>
            <a:ext cx="5998499" cy="3517916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AC00032-71A7-E544-80C7-49536DBC656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38850" y="1952392"/>
            <a:ext cx="4645025" cy="2898803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F2EF0-1826-A20A-F21A-FE2521B45102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11056B2F-5755-08C8-DEFA-218C0A8923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7162247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837E7DA-B07C-9777-21F0-6963048070D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080DA9-1431-F55D-9583-F2B504F16000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34332313-54DB-39D5-5C38-7DA31780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87">
            <a:extLst>
              <a:ext uri="{FF2B5EF4-FFF2-40B4-BE49-F238E27FC236}">
                <a16:creationId xmlns:a16="http://schemas.microsoft.com/office/drawing/2014/main" id="{3E774BBA-A18B-DD1C-6B9C-95C5B7720D6E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3001930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+ Phone w.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7">
            <a:extLst>
              <a:ext uri="{FF2B5EF4-FFF2-40B4-BE49-F238E27FC236}">
                <a16:creationId xmlns:a16="http://schemas.microsoft.com/office/drawing/2014/main" id="{A0C083F4-8155-B1AB-8E70-E71F3B7A3C9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1891588" y="2844516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9" name="Text Placeholder 87">
            <a:extLst>
              <a:ext uri="{FF2B5EF4-FFF2-40B4-BE49-F238E27FC236}">
                <a16:creationId xmlns:a16="http://schemas.microsoft.com/office/drawing/2014/main" id="{20F7C137-CEDC-D6CC-C46E-23F20086620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891588" y="5454199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20" name="Text Placeholder 87">
            <a:extLst>
              <a:ext uri="{FF2B5EF4-FFF2-40B4-BE49-F238E27FC236}">
                <a16:creationId xmlns:a16="http://schemas.microsoft.com/office/drawing/2014/main" id="{7BCE730F-ECDD-6A3E-D52A-D27EAB26E697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891588" y="4149311"/>
            <a:ext cx="3815551" cy="711649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accent2"/>
              </a:buClr>
              <a:defRPr sz="1400" b="0" i="0">
                <a:solidFill>
                  <a:schemeClr val="tx2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4F241B-9DAA-E946-B5BD-9415F6F7F2CE}"/>
              </a:ext>
            </a:extLst>
          </p:cNvPr>
          <p:cNvSpPr/>
          <p:nvPr userDrawn="1"/>
        </p:nvSpPr>
        <p:spPr>
          <a:xfrm>
            <a:off x="8355106" y="1"/>
            <a:ext cx="3860180" cy="6496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pic>
        <p:nvPicPr>
          <p:cNvPr id="29" name="Graphic 28">
            <a:extLst>
              <a:ext uri="{FF2B5EF4-FFF2-40B4-BE49-F238E27FC236}">
                <a16:creationId xmlns:a16="http://schemas.microsoft.com/office/drawing/2014/main" id="{C76A55D9-3E97-5749-897D-9B3DDB6793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6890" y="1762656"/>
            <a:ext cx="5998499" cy="3517916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AC00032-71A7-E544-80C7-49536DBC656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38850" y="1953137"/>
            <a:ext cx="4645025" cy="2898803"/>
          </a:xfrm>
        </p:spPr>
        <p:txBody>
          <a:bodyPr/>
          <a:lstStyle>
            <a:lvl1pPr>
              <a:defRPr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A19981-59A0-3A4A-AA1D-9ABBB216D8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14939" y="3300796"/>
            <a:ext cx="1219050" cy="2396063"/>
          </a:xfrm>
          <a:prstGeom prst="rect">
            <a:avLst/>
          </a:prstGeom>
        </p:spPr>
      </p:pic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985173DC-711B-D84F-AD65-71B883B0D4D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0284186" y="3362865"/>
            <a:ext cx="1076325" cy="2279650"/>
          </a:xfrm>
          <a:prstGeom prst="roundRect">
            <a:avLst>
              <a:gd name="adj" fmla="val 13025"/>
            </a:avLst>
          </a:prstGeom>
        </p:spPr>
        <p:txBody>
          <a:bodyPr>
            <a:normAutofit/>
          </a:bodyPr>
          <a:lstStyle>
            <a:lvl1pPr>
              <a:defRPr sz="1400"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7228253" cy="1443600"/>
          </a:xfr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1D8A1FD-6726-EDE7-D388-73F285A51B21}"/>
              </a:ext>
            </a:extLst>
          </p:cNvPr>
          <p:cNvSpPr/>
          <p:nvPr userDrawn="1"/>
        </p:nvSpPr>
        <p:spPr>
          <a:xfrm>
            <a:off x="838200" y="3562105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2E80151-7274-0564-F959-24D888449464}"/>
              </a:ext>
            </a:extLst>
          </p:cNvPr>
          <p:cNvSpPr/>
          <p:nvPr userDrawn="1"/>
        </p:nvSpPr>
        <p:spPr>
          <a:xfrm>
            <a:off x="838200" y="4860960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CC2DBE8-4593-9396-CB2C-002E510D4A85}"/>
              </a:ext>
            </a:extLst>
          </p:cNvPr>
          <p:cNvSpPr/>
          <p:nvPr userDrawn="1"/>
        </p:nvSpPr>
        <p:spPr>
          <a:xfrm>
            <a:off x="838200" y="2255073"/>
            <a:ext cx="787058" cy="78705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F476D6A-D911-4E13-E38E-1938F304962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1891588" y="2493053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AF85723-D412-274C-0D7C-86B9E5D7C19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90663" y="2412662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600FB9A-E041-CCB1-6E8E-6ECDF5916051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891588" y="3786839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3514A52-EBAB-29C3-88A6-F10755EA7485}"/>
              </a:ext>
            </a:extLst>
          </p:cNvPr>
          <p:cNvSpPr>
            <a:spLocks noGrp="1"/>
          </p:cNvSpPr>
          <p:nvPr>
            <p:ph type="body" sz="half" idx="27" hasCustomPrompt="1"/>
          </p:nvPr>
        </p:nvSpPr>
        <p:spPr>
          <a:xfrm>
            <a:off x="1891588" y="5091626"/>
            <a:ext cx="3815551" cy="249299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None/>
              <a:defRPr sz="1800" b="1" i="0">
                <a:solidFill>
                  <a:schemeClr val="tx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Placeholder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6FA78969-D424-1A83-F84D-01ED14488E7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90663" y="3719692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A5B0326C-04CC-A723-5DB4-1D8D1B01441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90663" y="5025068"/>
            <a:ext cx="474205" cy="474205"/>
          </a:xfrm>
        </p:spPr>
        <p:txBody>
          <a:bodyPr>
            <a:normAutofit/>
          </a:bodyPr>
          <a:lstStyle>
            <a:lvl1pPr>
              <a:defRPr sz="700"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2249825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6">
            <a:extLst>
              <a:ext uri="{FF2B5EF4-FFF2-40B4-BE49-F238E27FC236}">
                <a16:creationId xmlns:a16="http://schemas.microsoft.com/office/drawing/2014/main" id="{71E2E65A-94CF-DBA6-8839-0C5FA76F1B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1"/>
            <a:ext cx="12191997" cy="6857998"/>
          </a:xfrm>
          <a:prstGeom prst="rect">
            <a:avLst/>
          </a:prstGeom>
        </p:spPr>
      </p:pic>
      <p:sp>
        <p:nvSpPr>
          <p:cNvPr id="5" name="Rechteck 24">
            <a:extLst>
              <a:ext uri="{FF2B5EF4-FFF2-40B4-BE49-F238E27FC236}">
                <a16:creationId xmlns:a16="http://schemas.microsoft.com/office/drawing/2014/main" id="{4A7C28B8-3190-A5F1-4B89-13AA5C1EE423}"/>
              </a:ext>
            </a:extLst>
          </p:cNvPr>
          <p:cNvSpPr/>
          <p:nvPr userDrawn="1"/>
        </p:nvSpPr>
        <p:spPr>
          <a:xfrm rot="5400000">
            <a:off x="2667000" y="-2667000"/>
            <a:ext cx="6858000" cy="12192000"/>
          </a:xfrm>
          <a:prstGeom prst="rect">
            <a:avLst/>
          </a:prstGeom>
          <a:gradFill>
            <a:gsLst>
              <a:gs pos="100000">
                <a:schemeClr val="accent1">
                  <a:lumMod val="50000"/>
                </a:schemeClr>
              </a:gs>
              <a:gs pos="2000">
                <a:schemeClr val="accent2">
                  <a:alpha val="83000"/>
                </a:schemeClr>
              </a:gs>
              <a:gs pos="37000">
                <a:schemeClr val="accent1">
                  <a:alpha val="3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1E2045-8B45-D10B-D3B4-06115E64FF93}"/>
              </a:ext>
            </a:extLst>
          </p:cNvPr>
          <p:cNvSpPr/>
          <p:nvPr userDrawn="1"/>
        </p:nvSpPr>
        <p:spPr>
          <a:xfrm>
            <a:off x="1363808" y="0"/>
            <a:ext cx="9464385" cy="542492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B209C8-0DF9-A1E6-8D34-283E50B6D2DB}"/>
              </a:ext>
            </a:extLst>
          </p:cNvPr>
          <p:cNvSpPr/>
          <p:nvPr userDrawn="1"/>
        </p:nvSpPr>
        <p:spPr>
          <a:xfrm>
            <a:off x="2763769" y="5371814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accent2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3937CE9-DA75-D1FC-4E38-C6D3E4CF221E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2281238" y="4268136"/>
            <a:ext cx="2743200" cy="254801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accent6"/>
                </a:solidFill>
                <a:latin typeface="TeamViewer Sans" panose="02000500000000030000" pitchFamily="2" charset="0"/>
              </a:defRPr>
            </a:lvl1pPr>
          </a:lstStyle>
          <a:p>
            <a:fld id="{2ACF84E2-2B76-514C-A31C-843BE807F249}" type="datetime1">
              <a:rPr lang="de-DE" smtClean="0"/>
              <a:pPr/>
              <a:t>11.10.2024</a:t>
            </a:fld>
            <a:endParaRPr lang="en-DE"/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1914A510-9816-A339-3413-C76F88F7C3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1237" y="3204418"/>
            <a:ext cx="7601995" cy="928687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24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  <a:lvl2pPr>
              <a:defRPr sz="4000">
                <a:solidFill>
                  <a:schemeClr val="bg1"/>
                </a:solidFill>
              </a:defRPr>
            </a:lvl2pPr>
            <a:lvl3pPr>
              <a:defRPr sz="4000">
                <a:solidFill>
                  <a:schemeClr val="bg1"/>
                </a:solidFill>
              </a:defRPr>
            </a:lvl3pPr>
            <a:lvl4pPr>
              <a:defRPr sz="4000">
                <a:solidFill>
                  <a:schemeClr val="bg1"/>
                </a:solidFill>
              </a:defRPr>
            </a:lvl4pPr>
            <a:lvl5pPr>
              <a:defRPr sz="40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7544AC2-6C0C-4E88-4014-14AFB27B84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1519" y="1623934"/>
            <a:ext cx="7601996" cy="1532894"/>
          </a:xfrm>
          <a:prstGeom prst="rect">
            <a:avLst/>
          </a:prstGeom>
        </p:spPr>
        <p:txBody>
          <a:bodyPr lIns="0" rIns="9000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831EFC85-5307-298D-DD5B-A366716F836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281237" y="832670"/>
            <a:ext cx="2722938" cy="36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0900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F89A47-83FD-8E0D-7D95-3AE273AA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EC8AAE0-103A-A9FD-12F7-1B4D9F69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5313027"/>
      </p:ext>
    </p:extLst>
  </p:cSld>
  <p:clrMapOvr>
    <a:masterClrMapping/>
  </p:clrMapOvr>
  <p:hf hdr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26261550-E987-E544-B1CC-D4DEA9346D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17089" y="1770695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89" name="Text Placeholder 87">
            <a:extLst>
              <a:ext uri="{FF2B5EF4-FFF2-40B4-BE49-F238E27FC236}">
                <a16:creationId xmlns:a16="http://schemas.microsoft.com/office/drawing/2014/main" id="{64FED108-95F3-4C4D-85AA-C5737774B6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17089" y="211252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90" name="Text Placeholder 87">
            <a:extLst>
              <a:ext uri="{FF2B5EF4-FFF2-40B4-BE49-F238E27FC236}">
                <a16:creationId xmlns:a16="http://schemas.microsoft.com/office/drawing/2014/main" id="{06FC9B21-9053-BB4C-84E5-6B57E33747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1764833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32" name="Text Placeholder 87">
            <a:extLst>
              <a:ext uri="{FF2B5EF4-FFF2-40B4-BE49-F238E27FC236}">
                <a16:creationId xmlns:a16="http://schemas.microsoft.com/office/drawing/2014/main" id="{C30E9E39-52E6-5843-B383-79131FACE0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83002" y="1770695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3" name="Text Placeholder 87">
            <a:extLst>
              <a:ext uri="{FF2B5EF4-FFF2-40B4-BE49-F238E27FC236}">
                <a16:creationId xmlns:a16="http://schemas.microsoft.com/office/drawing/2014/main" id="{3AAE261E-3921-7144-9482-35281C0651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83002" y="211252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4" name="Text Placeholder 87">
            <a:extLst>
              <a:ext uri="{FF2B5EF4-FFF2-40B4-BE49-F238E27FC236}">
                <a16:creationId xmlns:a16="http://schemas.microsoft.com/office/drawing/2014/main" id="{F1BE0722-D4E2-EE4D-9DF9-54A037DE50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4113" y="1764833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36" name="Text Placeholder 87">
            <a:extLst>
              <a:ext uri="{FF2B5EF4-FFF2-40B4-BE49-F238E27FC236}">
                <a16:creationId xmlns:a16="http://schemas.microsoft.com/office/drawing/2014/main" id="{C2D676F7-38E1-E745-9401-F2994D8CC0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9" y="2708949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7" name="Text Placeholder 87">
            <a:extLst>
              <a:ext uri="{FF2B5EF4-FFF2-40B4-BE49-F238E27FC236}">
                <a16:creationId xmlns:a16="http://schemas.microsoft.com/office/drawing/2014/main" id="{7E3F7234-688B-4D4B-A679-BEC475BE9B0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089" y="3050777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38" name="Text Placeholder 87">
            <a:extLst>
              <a:ext uri="{FF2B5EF4-FFF2-40B4-BE49-F238E27FC236}">
                <a16:creationId xmlns:a16="http://schemas.microsoft.com/office/drawing/2014/main" id="{8D62B9C1-A3FE-C141-8565-8F13473A154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200" y="2703087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0" name="Text Placeholder 87">
            <a:extLst>
              <a:ext uri="{FF2B5EF4-FFF2-40B4-BE49-F238E27FC236}">
                <a16:creationId xmlns:a16="http://schemas.microsoft.com/office/drawing/2014/main" id="{5E692870-99F9-A447-9E1A-551A3B8AB95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83002" y="2708949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1" name="Text Placeholder 87">
            <a:extLst>
              <a:ext uri="{FF2B5EF4-FFF2-40B4-BE49-F238E27FC236}">
                <a16:creationId xmlns:a16="http://schemas.microsoft.com/office/drawing/2014/main" id="{B0028719-300B-4944-BDCE-7AE60FE9217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83002" y="3050777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2" name="Text Placeholder 87">
            <a:extLst>
              <a:ext uri="{FF2B5EF4-FFF2-40B4-BE49-F238E27FC236}">
                <a16:creationId xmlns:a16="http://schemas.microsoft.com/office/drawing/2014/main" id="{A23EF7E0-389E-5141-B8CB-027B32938A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04113" y="2703087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4" name="Text Placeholder 87">
            <a:extLst>
              <a:ext uri="{FF2B5EF4-FFF2-40B4-BE49-F238E27FC236}">
                <a16:creationId xmlns:a16="http://schemas.microsoft.com/office/drawing/2014/main" id="{DFD9D72D-E1DB-4C43-A89D-CB65371516F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7089" y="364720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5" name="Text Placeholder 87">
            <a:extLst>
              <a:ext uri="{FF2B5EF4-FFF2-40B4-BE49-F238E27FC236}">
                <a16:creationId xmlns:a16="http://schemas.microsoft.com/office/drawing/2014/main" id="{E4B7ADB8-4864-3444-8FFC-3144467988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17089" y="3989031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6" name="Text Placeholder 87">
            <a:extLst>
              <a:ext uri="{FF2B5EF4-FFF2-40B4-BE49-F238E27FC236}">
                <a16:creationId xmlns:a16="http://schemas.microsoft.com/office/drawing/2014/main" id="{3CFD708D-273B-CE4E-8AB2-C47ABE20CE8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3641341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48" name="Text Placeholder 87">
            <a:extLst>
              <a:ext uri="{FF2B5EF4-FFF2-40B4-BE49-F238E27FC236}">
                <a16:creationId xmlns:a16="http://schemas.microsoft.com/office/drawing/2014/main" id="{954128B5-509D-A448-80F3-7D049B32FD3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83002" y="3647203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49" name="Text Placeholder 87">
            <a:extLst>
              <a:ext uri="{FF2B5EF4-FFF2-40B4-BE49-F238E27FC236}">
                <a16:creationId xmlns:a16="http://schemas.microsoft.com/office/drawing/2014/main" id="{15DEE131-0AA8-AD4D-B081-E9B7068B2A6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283002" y="3989031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0" name="Text Placeholder 87">
            <a:extLst>
              <a:ext uri="{FF2B5EF4-FFF2-40B4-BE49-F238E27FC236}">
                <a16:creationId xmlns:a16="http://schemas.microsoft.com/office/drawing/2014/main" id="{4848A0ED-2A13-6C41-9146-02EA582245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04113" y="3641341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52" name="Text Placeholder 87">
            <a:extLst>
              <a:ext uri="{FF2B5EF4-FFF2-40B4-BE49-F238E27FC236}">
                <a16:creationId xmlns:a16="http://schemas.microsoft.com/office/drawing/2014/main" id="{B92FB0E4-A1FD-DB41-8004-2E3929A6EC2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17089" y="457750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3" name="Text Placeholder 87">
            <a:extLst>
              <a:ext uri="{FF2B5EF4-FFF2-40B4-BE49-F238E27FC236}">
                <a16:creationId xmlns:a16="http://schemas.microsoft.com/office/drawing/2014/main" id="{7FF4DA12-0C45-5C4F-9311-4038D3DA19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7089" y="4919334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4" name="Text Placeholder 87">
            <a:extLst>
              <a:ext uri="{FF2B5EF4-FFF2-40B4-BE49-F238E27FC236}">
                <a16:creationId xmlns:a16="http://schemas.microsoft.com/office/drawing/2014/main" id="{E1E3D71D-AC31-9146-8F82-212A0C9871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8200" y="4571644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56" name="Text Placeholder 87">
            <a:extLst>
              <a:ext uri="{FF2B5EF4-FFF2-40B4-BE49-F238E27FC236}">
                <a16:creationId xmlns:a16="http://schemas.microsoft.com/office/drawing/2014/main" id="{72E96652-BB95-5948-B476-06D49DD9F3B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283002" y="457750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7" name="Text Placeholder 87">
            <a:extLst>
              <a:ext uri="{FF2B5EF4-FFF2-40B4-BE49-F238E27FC236}">
                <a16:creationId xmlns:a16="http://schemas.microsoft.com/office/drawing/2014/main" id="{BBEE27C3-6034-E845-9D3D-F57D5BA1F15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283002" y="4919334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58" name="Text Placeholder 87">
            <a:extLst>
              <a:ext uri="{FF2B5EF4-FFF2-40B4-BE49-F238E27FC236}">
                <a16:creationId xmlns:a16="http://schemas.microsoft.com/office/drawing/2014/main" id="{7AA45B29-64A1-BE41-84B0-D974D3885E6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404113" y="4571644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60" name="Text Placeholder 87">
            <a:extLst>
              <a:ext uri="{FF2B5EF4-FFF2-40B4-BE49-F238E27FC236}">
                <a16:creationId xmlns:a16="http://schemas.microsoft.com/office/drawing/2014/main" id="{AFC3E48F-F8FB-C144-8BA8-6D62C16592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17089" y="5507808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1" name="Text Placeholder 87">
            <a:extLst>
              <a:ext uri="{FF2B5EF4-FFF2-40B4-BE49-F238E27FC236}">
                <a16:creationId xmlns:a16="http://schemas.microsoft.com/office/drawing/2014/main" id="{0A9EF002-492C-E741-AC5E-D2BBD6F9132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17089" y="584963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2" name="Text Placeholder 87">
            <a:extLst>
              <a:ext uri="{FF2B5EF4-FFF2-40B4-BE49-F238E27FC236}">
                <a16:creationId xmlns:a16="http://schemas.microsoft.com/office/drawing/2014/main" id="{CCCAA659-77E2-3443-85D9-798707FAD3F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38200" y="5501946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64" name="Text Placeholder 87">
            <a:extLst>
              <a:ext uri="{FF2B5EF4-FFF2-40B4-BE49-F238E27FC236}">
                <a16:creationId xmlns:a16="http://schemas.microsoft.com/office/drawing/2014/main" id="{3C525961-E571-6046-9F0F-914F7B8AE77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283002" y="5507808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5" name="Text Placeholder 87">
            <a:extLst>
              <a:ext uri="{FF2B5EF4-FFF2-40B4-BE49-F238E27FC236}">
                <a16:creationId xmlns:a16="http://schemas.microsoft.com/office/drawing/2014/main" id="{A99267D0-2FE8-B84C-ADD3-D5478481AB9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283002" y="5849636"/>
            <a:ext cx="4055558" cy="322732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400" b="0" i="0">
                <a:solidFill>
                  <a:schemeClr val="bg1"/>
                </a:solidFill>
                <a:latin typeface="TeamViewer Sans Headline" panose="02000500000000030000" pitchFamily="2" charset="0"/>
                <a:ea typeface="Roboto Light" panose="02000000000000000000" pitchFamily="2" charset="0"/>
                <a:cs typeface="TeamViewer Sans Headline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edit Master text styles</a:t>
            </a:r>
            <a:endParaRPr lang="en-DE"/>
          </a:p>
        </p:txBody>
      </p:sp>
      <p:sp>
        <p:nvSpPr>
          <p:cNvPr id="66" name="Text Placeholder 87">
            <a:extLst>
              <a:ext uri="{FF2B5EF4-FFF2-40B4-BE49-F238E27FC236}">
                <a16:creationId xmlns:a16="http://schemas.microsoft.com/office/drawing/2014/main" id="{56F8A986-435B-EA47-BDB2-2A31C9ABF6B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404113" y="5501946"/>
            <a:ext cx="734673" cy="674688"/>
          </a:xfr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40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#</a:t>
            </a:r>
            <a:endParaRPr lang="en-D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186BDD4-EFE5-BD60-7A02-2A0115E797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01520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BC56293-0D64-2AD3-642D-9EB4201E7C13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79DEBD5-D591-D90E-358E-9952A871873A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6D389B-5DDE-AD15-C648-9A6EB533D5A9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51114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33AF-4D5C-2B4B-A799-EE417320C6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773238"/>
            <a:ext cx="10509250" cy="2789238"/>
          </a:xfrm>
          <a:prstGeom prst="rect">
            <a:avLst/>
          </a:prstGeom>
        </p:spPr>
        <p:txBody>
          <a:bodyPr lIns="0" rIns="90000" anchor="b">
            <a:noAutofit/>
          </a:bodyPr>
          <a:lstStyle>
            <a:lvl1pPr>
              <a:lnSpc>
                <a:spcPct val="90000"/>
              </a:lnSpc>
              <a:defRPr sz="44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4DA89-F780-434B-8CB4-B48964B87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764898"/>
            <a:ext cx="10509250" cy="1400951"/>
          </a:xfrm>
        </p:spPr>
        <p:txBody>
          <a:bodyPr lIns="0" rIns="90000"/>
          <a:lstStyle>
            <a:lvl1pPr marL="0" indent="0">
              <a:lnSpc>
                <a:spcPct val="90000"/>
              </a:lnSpc>
              <a:buNone/>
              <a:defRPr sz="24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9E9F0-6603-EC4E-BFCB-8A97361209EE}"/>
              </a:ext>
            </a:extLst>
          </p:cNvPr>
          <p:cNvSpPr/>
          <p:nvPr userDrawn="1"/>
        </p:nvSpPr>
        <p:spPr>
          <a:xfrm>
            <a:off x="838200" y="45737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5EBCE-DE9D-E391-10D1-FF9B4129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B264FED-0E17-7652-E06E-420B0342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2825686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ation Header Dar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F12F2D5A-7533-4E2B-BFC0-C3D112D17CB1}"/>
              </a:ext>
            </a:extLst>
          </p:cNvPr>
          <p:cNvSpPr/>
          <p:nvPr userDrawn="1"/>
        </p:nvSpPr>
        <p:spPr>
          <a:xfrm>
            <a:off x="1" y="6272521"/>
            <a:ext cx="12192000" cy="5854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CD6ED2-E806-FE0A-0EB3-A1B29831C015}"/>
              </a:ext>
            </a:extLst>
          </p:cNvPr>
          <p:cNvSpPr/>
          <p:nvPr userDrawn="1"/>
        </p:nvSpPr>
        <p:spPr>
          <a:xfrm>
            <a:off x="838200" y="45737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6A7CE6E-7A85-CA18-AE54-37B3FC4D8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773238"/>
            <a:ext cx="10509250" cy="2789238"/>
          </a:xfrm>
          <a:prstGeom prst="rect">
            <a:avLst/>
          </a:prstGeom>
        </p:spPr>
        <p:txBody>
          <a:bodyPr lIns="0" rIns="90000" anchor="b">
            <a:noAutofit/>
          </a:bodyPr>
          <a:lstStyle>
            <a:lvl1pPr>
              <a:lnSpc>
                <a:spcPct val="90000"/>
              </a:lnSpc>
              <a:defRPr sz="44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AA4A5A4-59EE-BA09-CBDC-C43DD8781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764899"/>
            <a:ext cx="10509250" cy="1388332"/>
          </a:xfrm>
        </p:spPr>
        <p:txBody>
          <a:bodyPr lIns="0" rIns="90000"/>
          <a:lstStyle>
            <a:lvl1pPr marL="0" indent="0">
              <a:lnSpc>
                <a:spcPct val="90000"/>
              </a:lnSpc>
              <a:buNone/>
              <a:defRPr sz="2400" b="0" i="0">
                <a:solidFill>
                  <a:schemeClr val="bg1"/>
                </a:solidFill>
                <a:latin typeface="TeamViewer Sans Headline" panose="02000500000000030000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80468691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Headlin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FB04F23-2760-98C1-FB37-692F8ED14B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 tIns="46800" rIns="0"/>
          <a:lstStyle>
            <a:lvl1pPr>
              <a:defRPr b="0" i="0"/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A287092-60CC-9AC3-7F6E-A01B69A8B8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58B1BE-5C08-D6CB-04DC-E838DA0F7B8B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C127A8A-2590-C16A-5CB3-CC7D2BFCA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4302662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w. Subheadlin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05543C9F-DA77-B24C-A7F5-DD36488120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7515" y="512759"/>
            <a:ext cx="3758486" cy="936630"/>
          </a:xfrm>
          <a:prstGeom prst="rect">
            <a:avLst/>
          </a:prstGeom>
        </p:spPr>
        <p:txBody>
          <a:bodyPr anchor="ctr" anchorCtr="0"/>
          <a:lstStyle>
            <a:lvl1pPr algn="r">
              <a:defRPr sz="3200"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723990-9640-534A-9FBF-476A5E99E895}"/>
              </a:ext>
            </a:extLst>
          </p:cNvPr>
          <p:cNvSpPr/>
          <p:nvPr userDrawn="1"/>
        </p:nvSpPr>
        <p:spPr>
          <a:xfrm rot="5400000">
            <a:off x="5821126" y="911281"/>
            <a:ext cx="936625" cy="139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43" name="Text Placeholder 87">
            <a:extLst>
              <a:ext uri="{FF2B5EF4-FFF2-40B4-BE49-F238E27FC236}">
                <a16:creationId xmlns:a16="http://schemas.microsoft.com/office/drawing/2014/main" id="{73642B89-1A01-6548-BD87-15CCCA0D7E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7843" y="512764"/>
            <a:ext cx="4834370" cy="936626"/>
          </a:xfrm>
        </p:spPr>
        <p:txBody>
          <a:bodyPr lIns="0" tIns="0" rIns="0" bIns="0" anchor="ctr" anchorCtr="0">
            <a:noAutofit/>
          </a:bodyPr>
          <a:lstStyle>
            <a:lvl1pPr>
              <a:lnSpc>
                <a:spcPct val="90000"/>
              </a:lnSpc>
              <a:defRPr sz="16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defRPr sz="2400" b="1" i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  <a:endParaRPr lang="en-DE"/>
          </a:p>
        </p:txBody>
      </p:sp>
      <p:sp>
        <p:nvSpPr>
          <p:cNvPr id="17" name="Freihandform: Form 16">
            <a:extLst>
              <a:ext uri="{FF2B5EF4-FFF2-40B4-BE49-F238E27FC236}">
                <a16:creationId xmlns:a16="http://schemas.microsoft.com/office/drawing/2014/main" id="{B3AA7DA5-C8EE-416E-BA3F-609404548230}"/>
              </a:ext>
            </a:extLst>
          </p:cNvPr>
          <p:cNvSpPr/>
          <p:nvPr userDrawn="1"/>
        </p:nvSpPr>
        <p:spPr>
          <a:xfrm rot="2700000">
            <a:off x="-1197604" y="-409370"/>
            <a:ext cx="2665782" cy="3114447"/>
          </a:xfrm>
          <a:custGeom>
            <a:avLst/>
            <a:gdLst>
              <a:gd name="connsiteX0" fmla="*/ 0 w 2665782"/>
              <a:gd name="connsiteY0" fmla="*/ 448665 h 3114447"/>
              <a:gd name="connsiteX1" fmla="*/ 448665 w 2665782"/>
              <a:gd name="connsiteY1" fmla="*/ 0 h 3114447"/>
              <a:gd name="connsiteX2" fmla="*/ 2044572 w 2665782"/>
              <a:gd name="connsiteY2" fmla="*/ 0 h 3114447"/>
              <a:gd name="connsiteX3" fmla="*/ 2541536 w 2665782"/>
              <a:gd name="connsiteY3" fmla="*/ 0 h 3114447"/>
              <a:gd name="connsiteX4" fmla="*/ 2665782 w 2665782"/>
              <a:gd name="connsiteY4" fmla="*/ 124245 h 3114447"/>
              <a:gd name="connsiteX5" fmla="*/ 2665782 w 2665782"/>
              <a:gd name="connsiteY5" fmla="*/ 517858 h 3114447"/>
              <a:gd name="connsiteX6" fmla="*/ 2665782 w 2665782"/>
              <a:gd name="connsiteY6" fmla="*/ 621209 h 3114447"/>
              <a:gd name="connsiteX7" fmla="*/ 2665782 w 2665782"/>
              <a:gd name="connsiteY7" fmla="*/ 3114447 h 3114447"/>
              <a:gd name="connsiteX8" fmla="*/ 1413799 w 2665782"/>
              <a:gd name="connsiteY8" fmla="*/ 1862465 h 3114447"/>
              <a:gd name="connsiteX9" fmla="*/ 1413799 w 2665782"/>
              <a:gd name="connsiteY9" fmla="*/ 1776300 h 3114447"/>
              <a:gd name="connsiteX10" fmla="*/ 1413799 w 2665782"/>
              <a:gd name="connsiteY10" fmla="*/ 1366094 h 3114447"/>
              <a:gd name="connsiteX11" fmla="*/ 1289554 w 2665782"/>
              <a:gd name="connsiteY11" fmla="*/ 1241849 h 3114447"/>
              <a:gd name="connsiteX12" fmla="*/ 895766 w 2665782"/>
              <a:gd name="connsiteY12" fmla="*/ 1241849 h 3114447"/>
              <a:gd name="connsiteX13" fmla="*/ 793184 w 2665782"/>
              <a:gd name="connsiteY13" fmla="*/ 1241849 h 3114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65782" h="3114447">
                <a:moveTo>
                  <a:pt x="0" y="448665"/>
                </a:moveTo>
                <a:lnTo>
                  <a:pt x="448665" y="0"/>
                </a:lnTo>
                <a:lnTo>
                  <a:pt x="2044572" y="0"/>
                </a:lnTo>
                <a:lnTo>
                  <a:pt x="2541536" y="0"/>
                </a:lnTo>
                <a:cubicBezTo>
                  <a:pt x="2610156" y="0"/>
                  <a:pt x="2665782" y="55626"/>
                  <a:pt x="2665782" y="124245"/>
                </a:cubicBezTo>
                <a:lnTo>
                  <a:pt x="2665782" y="517858"/>
                </a:lnTo>
                <a:lnTo>
                  <a:pt x="2665782" y="621209"/>
                </a:lnTo>
                <a:lnTo>
                  <a:pt x="2665782" y="3114447"/>
                </a:lnTo>
                <a:lnTo>
                  <a:pt x="1413799" y="1862465"/>
                </a:lnTo>
                <a:lnTo>
                  <a:pt x="1413799" y="1776300"/>
                </a:lnTo>
                <a:lnTo>
                  <a:pt x="1413799" y="1366094"/>
                </a:lnTo>
                <a:cubicBezTo>
                  <a:pt x="1413799" y="1297475"/>
                  <a:pt x="1358173" y="1241849"/>
                  <a:pt x="1289554" y="1241849"/>
                </a:cubicBezTo>
                <a:lnTo>
                  <a:pt x="895766" y="1241849"/>
                </a:lnTo>
                <a:lnTo>
                  <a:pt x="793184" y="12418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DE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99D46DE-3EE6-E889-F08E-2FC7E9B56BE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E65F792-B418-2761-F12B-71751C43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3647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D3FB056-03AB-C9E6-F4C5-4C4168AB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238"/>
            <a:ext cx="10515600" cy="4392611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defRPr b="0" i="0">
                <a:solidFill>
                  <a:schemeClr val="tx2"/>
                </a:solidFill>
              </a:defRPr>
            </a:lvl1pPr>
            <a:lvl2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2pPr>
            <a:lvl3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3pPr>
            <a:lvl4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4pPr>
            <a:lvl5pPr>
              <a:buClr>
                <a:schemeClr val="accent2"/>
              </a:buClr>
              <a:defRPr b="0" i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2FE0B5FB-80C2-D12E-9A9F-53C052264A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5600" cy="1443600"/>
          </a:xfrm>
        </p:spPr>
        <p:txBody>
          <a:bodyPr/>
          <a:lstStyle>
            <a:lvl1pPr>
              <a:defRPr b="0" i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328028F-D96E-1E9E-81A4-AD87F224A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/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210E89A-3ADF-5718-36FF-026EF91C2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b="0" i="0"/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09D891-91A8-C7BF-71F3-28874584E5E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279787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D3FB056-03AB-C9E6-F4C5-4C4168AB7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238"/>
            <a:ext cx="10515600" cy="4392611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2FE0B5FB-80C2-D12E-9A9F-53C052264A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560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328028F-D96E-1E9E-81A4-AD87F224A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210E89A-3ADF-5718-36FF-026EF91C2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09D891-91A8-C7BF-71F3-28874584E5E6}"/>
              </a:ext>
            </a:extLst>
          </p:cNvPr>
          <p:cNvSpPr/>
          <p:nvPr userDrawn="1"/>
        </p:nvSpPr>
        <p:spPr>
          <a:xfrm>
            <a:off x="837752" y="1454066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TeamViewer Sans" panose="0200050000000003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28613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9D3C384C-02CE-0B47-BA1C-9E5933C5771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773238"/>
            <a:ext cx="4333240" cy="4392612"/>
          </a:xfrm>
        </p:spPr>
        <p:txBody>
          <a:bodyPr lIns="0" rIns="90000"/>
          <a:lstStyle>
            <a:lvl1pPr>
              <a:lnSpc>
                <a:spcPct val="110000"/>
              </a:lnSpc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DAD666-4999-9524-734A-9123F494AABC}"/>
              </a:ext>
            </a:extLst>
          </p:cNvPr>
          <p:cNvSpPr/>
          <p:nvPr userDrawn="1"/>
        </p:nvSpPr>
        <p:spPr>
          <a:xfrm>
            <a:off x="838200" y="1453057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5010763-5CE8-4E5A-4FE8-451CC3970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574379B-E880-7CCE-3675-D463D60914F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CF06356-7E42-9AEA-C9B3-44455094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79851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5">
            <a:extLst>
              <a:ext uri="{FF2B5EF4-FFF2-40B4-BE49-F238E27FC236}">
                <a16:creationId xmlns:a16="http://schemas.microsoft.com/office/drawing/2014/main" id="{4D4EA44C-23A6-1DA6-36DC-13BBD4BB872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125781" y="1773238"/>
            <a:ext cx="4226432" cy="4392612"/>
          </a:xfrm>
        </p:spPr>
        <p:txBody>
          <a:bodyPr lIns="0" rIns="90000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C388CC-3BD4-658B-576C-EE3E31A2783E}"/>
              </a:ext>
            </a:extLst>
          </p:cNvPr>
          <p:cNvSpPr/>
          <p:nvPr userDrawn="1"/>
        </p:nvSpPr>
        <p:spPr>
          <a:xfrm>
            <a:off x="712462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09C79D40-0426-3145-187E-05E9FD8FAC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1" y="0"/>
            <a:ext cx="4229179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8E7BD4F-7359-9D61-035B-F9125C9876D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C7BC9DD-729E-92DC-1D8F-18917E12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7059607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DAD666-4999-9524-734A-9123F494AABC}"/>
              </a:ext>
            </a:extLst>
          </p:cNvPr>
          <p:cNvSpPr/>
          <p:nvPr userDrawn="1"/>
        </p:nvSpPr>
        <p:spPr>
          <a:xfrm>
            <a:off x="838200" y="1453057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5010763-5CE8-4E5A-4FE8-451CC3970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574379B-E880-7CCE-3675-D463D60914F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CF06356-7E42-9AEA-C9B3-44455094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69021F4-F2D4-F75B-11A8-36B43E6886AB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8200" y="1773238"/>
            <a:ext cx="4348277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AEF073BF-AE25-514A-7533-4AA82DDEE05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37753" y="2509272"/>
            <a:ext cx="4348276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391998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igh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FC388CC-3BD4-658B-576C-EE3E31A2783E}"/>
              </a:ext>
            </a:extLst>
          </p:cNvPr>
          <p:cNvSpPr/>
          <p:nvPr userDrawn="1"/>
        </p:nvSpPr>
        <p:spPr>
          <a:xfrm>
            <a:off x="7124621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09C79D40-0426-3145-187E-05E9FD8FAC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24621" y="0"/>
            <a:ext cx="4229179" cy="144360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8E7BD4F-7359-9D61-035B-F9125C9876D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C7BC9DD-729E-92DC-1D8F-18917E12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E93133D-AB0A-3F44-AF28-95D4B1E02815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7123032" y="1773238"/>
            <a:ext cx="4229181" cy="498598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8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This is a long </a:t>
            </a:r>
            <a:br>
              <a:rPr lang="en-GB"/>
            </a:br>
            <a:r>
              <a:rPr lang="en-GB"/>
              <a:t>Placeholder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D3733CD7-6335-63FD-C3BA-DC99A97AEDD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122585" y="2509272"/>
            <a:ext cx="4229180" cy="3656578"/>
          </a:xfrm>
        </p:spPr>
        <p:txBody>
          <a:bodyPr lIns="0" tIns="0" rIns="0" bIns="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4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245529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89CE3-72EC-9B45-A03B-8BD23CEA73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3238"/>
            <a:ext cx="5181600" cy="4392612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EB6535-AAF5-0944-B03E-ADBB4D951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773238"/>
            <a:ext cx="5181600" cy="4392612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1" name="Title 7">
            <a:extLst>
              <a:ext uri="{FF2B5EF4-FFF2-40B4-BE49-F238E27FC236}">
                <a16:creationId xmlns:a16="http://schemas.microsoft.com/office/drawing/2014/main" id="{A0B1F7CD-5F98-C8DC-6D1F-AE1704F54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6760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228E22B-1906-E351-E744-6F4EF1ECE2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094198-9EA3-A2CC-72EA-4435FE1F0F7B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5" name="Slide Number Placeholder 12">
            <a:extLst>
              <a:ext uri="{FF2B5EF4-FFF2-40B4-BE49-F238E27FC236}">
                <a16:creationId xmlns:a16="http://schemas.microsoft.com/office/drawing/2014/main" id="{C3AB3C97-CA53-07A2-69B3-C45F974C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051770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550E3-5FF5-BA4B-8BEC-771387ACF7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773238"/>
            <a:ext cx="5157787" cy="836426"/>
          </a:xfrm>
        </p:spPr>
        <p:txBody>
          <a:bodyPr lIns="0" rIns="90000" anchor="b"/>
          <a:lstStyle>
            <a:lvl1pPr marL="0" indent="0">
              <a:buClr>
                <a:schemeClr val="bg1"/>
              </a:buClr>
              <a:buNone/>
              <a:defRPr sz="24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BD1761-DF0B-944B-9DFC-617A7CE8B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09664"/>
            <a:ext cx="5157787" cy="3556186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5A4B7E-E0D0-814A-B391-3CD5EBA0363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773238"/>
            <a:ext cx="5183188" cy="836426"/>
          </a:xfrm>
        </p:spPr>
        <p:txBody>
          <a:bodyPr lIns="0" rIns="90000" anchor="b"/>
          <a:lstStyle>
            <a:lvl1pPr marL="0" indent="0">
              <a:buClr>
                <a:schemeClr val="bg1"/>
              </a:buClr>
              <a:buNone/>
              <a:defRPr sz="2400" b="1" i="0">
                <a:solidFill>
                  <a:schemeClr val="bg1"/>
                </a:solidFill>
                <a:latin typeface="TeamViewer Sans Headline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E605F-E6D2-3C4E-8910-CE404A03A1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09664"/>
            <a:ext cx="5183188" cy="3556186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57ACB33F-C770-81C9-A8F2-4004A7E03F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40" y="0"/>
            <a:ext cx="10517208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38007CA9-78FB-EA54-E2B2-3921D59622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292DAD-A622-21C3-608F-BFD00E11F6CF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7" name="Slide Number Placeholder 12">
            <a:extLst>
              <a:ext uri="{FF2B5EF4-FFF2-40B4-BE49-F238E27FC236}">
                <a16:creationId xmlns:a16="http://schemas.microsoft.com/office/drawing/2014/main" id="{B9B4B0C8-7ECB-D13B-A00E-EA82660E0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5292035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89CE3-72EC-9B45-A03B-8BD23CEA7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199" y="1773238"/>
            <a:ext cx="3345485" cy="4392612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B752754-C012-954B-A3CE-572435734A0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422543" y="1773238"/>
            <a:ext cx="3345485" cy="4392612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0D5DEF-03F7-9846-BD8C-1C968135E28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008318" y="1770623"/>
            <a:ext cx="3345485" cy="4392612"/>
          </a:xfrm>
        </p:spPr>
        <p:txBody>
          <a:bodyPr lIns="0" rIns="90000"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</a:t>
            </a:r>
            <a:br>
              <a:rPr lang="en-GB"/>
            </a:br>
            <a:r>
              <a:rPr lang="en-GB"/>
              <a:t>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E1C4DD7-F75F-D49A-8747-CAAF7B9286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039" y="0"/>
            <a:ext cx="10516763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65657E-D60D-56B4-F67A-F8B4A16841B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1C638F-5803-0986-8DAB-FDDE7CE1BB27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16" name="Slide Number Placeholder 12">
            <a:extLst>
              <a:ext uri="{FF2B5EF4-FFF2-40B4-BE49-F238E27FC236}">
                <a16:creationId xmlns:a16="http://schemas.microsoft.com/office/drawing/2014/main" id="{4205F3B7-41B6-01AC-B401-A9A51B10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768533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 Summery 1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6" y="2095509"/>
            <a:ext cx="5140800" cy="1800000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Executive Summary </a:t>
            </a:r>
            <a:br>
              <a:rPr lang="en-GB"/>
            </a:br>
            <a:r>
              <a:rPr lang="en-GB"/>
              <a:t>Template #1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2" y="1779115"/>
            <a:ext cx="5147374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What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6709250-88D6-1C4D-F504-49D74C4BF9C0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6208295" y="1779115"/>
            <a:ext cx="5143132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Milestones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37751" y="4050400"/>
            <a:ext cx="3456000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Why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A4F2032-AC0A-78EC-7A9E-F810F636F3C9}"/>
              </a:ext>
            </a:extLst>
          </p:cNvPr>
          <p:cNvSpPr>
            <a:spLocks noGrp="1"/>
          </p:cNvSpPr>
          <p:nvPr>
            <p:ph type="body" sz="half" idx="87" hasCustomPrompt="1"/>
          </p:nvPr>
        </p:nvSpPr>
        <p:spPr>
          <a:xfrm>
            <a:off x="4529428" y="4050400"/>
            <a:ext cx="6822785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Who, Where &amp; When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89A5F773-433C-3CF2-942C-15D6E3F2C7B7}"/>
              </a:ext>
            </a:extLst>
          </p:cNvPr>
          <p:cNvSpPr>
            <a:spLocks noGrp="1"/>
          </p:cNvSpPr>
          <p:nvPr>
            <p:ph type="body" sz="quarter" idx="88"/>
          </p:nvPr>
        </p:nvSpPr>
        <p:spPr>
          <a:xfrm>
            <a:off x="6208295" y="2095510"/>
            <a:ext cx="5143918" cy="1794202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7B831C62-774C-16F7-0A39-976607989591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844327" y="4371945"/>
            <a:ext cx="3456000" cy="1800000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CDF40951-8BF3-AF66-A185-6B4CB64C837C}"/>
              </a:ext>
            </a:extLst>
          </p:cNvPr>
          <p:cNvSpPr>
            <a:spLocks noGrp="1"/>
          </p:cNvSpPr>
          <p:nvPr>
            <p:ph type="body" sz="quarter" idx="90"/>
          </p:nvPr>
        </p:nvSpPr>
        <p:spPr>
          <a:xfrm>
            <a:off x="4529427" y="4366608"/>
            <a:ext cx="6822000" cy="1800000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2103876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 Summery 2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87">
            <a:extLst>
              <a:ext uri="{FF2B5EF4-FFF2-40B4-BE49-F238E27FC236}">
                <a16:creationId xmlns:a16="http://schemas.microsoft.com/office/drawing/2014/main" id="{D56B0FE7-0D4B-2A60-2792-4F8221BF47FB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844325" y="2095509"/>
            <a:ext cx="10507101" cy="1190831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0" name="Title 7">
            <a:extLst>
              <a:ext uri="{FF2B5EF4-FFF2-40B4-BE49-F238E27FC236}">
                <a16:creationId xmlns:a16="http://schemas.microsoft.com/office/drawing/2014/main" id="{BD7CA823-160D-21B7-0B29-357574A16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328" y="0"/>
            <a:ext cx="10507885" cy="1443600"/>
          </a:xfrm>
        </p:spPr>
        <p:txBody>
          <a:bodyPr/>
          <a:lstStyle>
            <a:lvl1pPr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GB"/>
              <a:t>Executive Summary </a:t>
            </a:r>
            <a:br>
              <a:rPr lang="en-GB"/>
            </a:br>
            <a:r>
              <a:rPr lang="en-GB"/>
              <a:t>Template #2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78154-940A-914F-6A54-DFDE4F5F26B4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endParaRPr lang="en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F9A252-29D4-CA9D-D64B-7C435FFA6316}"/>
              </a:ext>
            </a:extLst>
          </p:cNvPr>
          <p:cNvSpPr/>
          <p:nvPr userDrawn="1"/>
        </p:nvSpPr>
        <p:spPr>
          <a:xfrm>
            <a:off x="837752" y="1449388"/>
            <a:ext cx="1278929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chemeClr val="bg1"/>
              </a:buClr>
            </a:pPr>
            <a:endParaRPr lang="en-US" b="0" i="0">
              <a:solidFill>
                <a:schemeClr val="bg1"/>
              </a:solidFill>
              <a:latin typeface="TeamViewer Sans" panose="02000500000000030000" pitchFamily="2" charset="0"/>
            </a:endParaRPr>
          </a:p>
        </p:txBody>
      </p:sp>
      <p:sp>
        <p:nvSpPr>
          <p:cNvPr id="9" name="Slide Number Placeholder 12">
            <a:extLst>
              <a:ext uri="{FF2B5EF4-FFF2-40B4-BE49-F238E27FC236}">
                <a16:creationId xmlns:a16="http://schemas.microsoft.com/office/drawing/2014/main" id="{279D973A-A24B-3B19-BAC3-90D9C57A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040" y="6554233"/>
            <a:ext cx="491173" cy="254801"/>
          </a:xfrm>
        </p:spPr>
        <p:txBody>
          <a:bodyPr/>
          <a:lstStyle>
            <a:lvl1pPr algn="r">
              <a:buClr>
                <a:schemeClr val="bg1"/>
              </a:buClr>
              <a:defRPr b="0" i="0">
                <a:solidFill>
                  <a:schemeClr val="bg1"/>
                </a:solidFill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C47C068-AEC1-4C03-B0E3-570195260137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37752" y="1779115"/>
            <a:ext cx="10507101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Target Picture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A781B746-23B1-CDB4-94A1-294914BA289D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837751" y="3571661"/>
            <a:ext cx="3462576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Current Situation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A4F2032-AC0A-78EC-7A9E-F810F636F3C9}"/>
              </a:ext>
            </a:extLst>
          </p:cNvPr>
          <p:cNvSpPr>
            <a:spLocks noGrp="1"/>
          </p:cNvSpPr>
          <p:nvPr>
            <p:ph type="body" sz="half" idx="87" hasCustomPrompt="1"/>
          </p:nvPr>
        </p:nvSpPr>
        <p:spPr>
          <a:xfrm>
            <a:off x="4529428" y="3571661"/>
            <a:ext cx="6824821" cy="221599"/>
          </a:xfrm>
        </p:spPr>
        <p:txBody>
          <a:bodyPr wrap="square" lIns="0" tIns="0" rIns="0" bIns="0" anchor="ctr" anchorCtr="0">
            <a:spAutoFit/>
          </a:bodyPr>
          <a:lstStyle>
            <a:lvl1pPr marL="0" indent="0">
              <a:lnSpc>
                <a:spcPct val="90000"/>
              </a:lnSpc>
              <a:buClr>
                <a:schemeClr val="bg1"/>
              </a:buClr>
              <a:buNone/>
              <a:defRPr sz="1600" b="1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Improvement Measures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7B831C62-774C-16F7-0A39-976607989591}"/>
              </a:ext>
            </a:extLst>
          </p:cNvPr>
          <p:cNvSpPr>
            <a:spLocks noGrp="1"/>
          </p:cNvSpPr>
          <p:nvPr>
            <p:ph type="body" sz="quarter" idx="89"/>
          </p:nvPr>
        </p:nvSpPr>
        <p:spPr>
          <a:xfrm>
            <a:off x="844327" y="3893205"/>
            <a:ext cx="3456000" cy="2277981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CDF40951-8BF3-AF66-A185-6B4CB64C837C}"/>
              </a:ext>
            </a:extLst>
          </p:cNvPr>
          <p:cNvSpPr>
            <a:spLocks noGrp="1"/>
          </p:cNvSpPr>
          <p:nvPr>
            <p:ph type="body" sz="quarter" idx="90"/>
          </p:nvPr>
        </p:nvSpPr>
        <p:spPr>
          <a:xfrm>
            <a:off x="4529427" y="3887868"/>
            <a:ext cx="6822000" cy="2277981"/>
          </a:xfrm>
          <a:solidFill>
            <a:schemeClr val="accent2"/>
          </a:solidFill>
          <a:ln w="19050">
            <a:noFill/>
          </a:ln>
        </p:spPr>
        <p:txBody>
          <a:bodyPr lIns="90000" tIns="90000" rIns="90000" bIns="90000" anchor="t" anchorCtr="0">
            <a:no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>
              <a:buClr>
                <a:schemeClr val="bg1"/>
              </a:buClr>
              <a:defRPr sz="1200" b="0" i="0">
                <a:solidFill>
                  <a:schemeClr val="bg1"/>
                </a:solidFill>
                <a:latin typeface="TeamViewer Sans" panose="0200050000000003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9976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image" Target="../media/image1.png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100.xml"/><Relationship Id="rId26" Type="http://schemas.openxmlformats.org/officeDocument/2006/relationships/slideLayout" Target="../slideLayouts/slideLayout108.xml"/><Relationship Id="rId39" Type="http://schemas.openxmlformats.org/officeDocument/2006/relationships/slideLayout" Target="../slideLayouts/slideLayout121.xml"/><Relationship Id="rId21" Type="http://schemas.openxmlformats.org/officeDocument/2006/relationships/slideLayout" Target="../slideLayouts/slideLayout103.xml"/><Relationship Id="rId34" Type="http://schemas.openxmlformats.org/officeDocument/2006/relationships/slideLayout" Target="../slideLayouts/slideLayout116.xml"/><Relationship Id="rId42" Type="http://schemas.openxmlformats.org/officeDocument/2006/relationships/slideLayout" Target="../slideLayouts/slideLayout124.xml"/><Relationship Id="rId47" Type="http://schemas.openxmlformats.org/officeDocument/2006/relationships/slideLayout" Target="../slideLayouts/slideLayout129.xml"/><Relationship Id="rId50" Type="http://schemas.openxmlformats.org/officeDocument/2006/relationships/slideLayout" Target="../slideLayouts/slideLayout132.xml"/><Relationship Id="rId55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89.xml"/><Relationship Id="rId2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98.xml"/><Relationship Id="rId29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93.xml"/><Relationship Id="rId24" Type="http://schemas.openxmlformats.org/officeDocument/2006/relationships/slideLayout" Target="../slideLayouts/slideLayout106.xml"/><Relationship Id="rId32" Type="http://schemas.openxmlformats.org/officeDocument/2006/relationships/slideLayout" Target="../slideLayouts/slideLayout114.xml"/><Relationship Id="rId37" Type="http://schemas.openxmlformats.org/officeDocument/2006/relationships/slideLayout" Target="../slideLayouts/slideLayout119.xml"/><Relationship Id="rId40" Type="http://schemas.openxmlformats.org/officeDocument/2006/relationships/slideLayout" Target="../slideLayouts/slideLayout122.xml"/><Relationship Id="rId45" Type="http://schemas.openxmlformats.org/officeDocument/2006/relationships/slideLayout" Target="../slideLayouts/slideLayout127.xml"/><Relationship Id="rId53" Type="http://schemas.openxmlformats.org/officeDocument/2006/relationships/slideLayout" Target="../slideLayouts/slideLayout135.xml"/><Relationship Id="rId58" Type="http://schemas.openxmlformats.org/officeDocument/2006/relationships/theme" Target="../theme/theme2.xml"/><Relationship Id="rId5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6.xml"/><Relationship Id="rId22" Type="http://schemas.openxmlformats.org/officeDocument/2006/relationships/slideLayout" Target="../slideLayouts/slideLayout104.xml"/><Relationship Id="rId27" Type="http://schemas.openxmlformats.org/officeDocument/2006/relationships/slideLayout" Target="../slideLayouts/slideLayout109.xml"/><Relationship Id="rId30" Type="http://schemas.openxmlformats.org/officeDocument/2006/relationships/slideLayout" Target="../slideLayouts/slideLayout112.xml"/><Relationship Id="rId35" Type="http://schemas.openxmlformats.org/officeDocument/2006/relationships/slideLayout" Target="../slideLayouts/slideLayout117.xml"/><Relationship Id="rId43" Type="http://schemas.openxmlformats.org/officeDocument/2006/relationships/slideLayout" Target="../slideLayouts/slideLayout125.xml"/><Relationship Id="rId48" Type="http://schemas.openxmlformats.org/officeDocument/2006/relationships/slideLayout" Target="../slideLayouts/slideLayout130.xml"/><Relationship Id="rId56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90.xml"/><Relationship Id="rId51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9.xml"/><Relationship Id="rId25" Type="http://schemas.openxmlformats.org/officeDocument/2006/relationships/slideLayout" Target="../slideLayouts/slideLayout107.xml"/><Relationship Id="rId33" Type="http://schemas.openxmlformats.org/officeDocument/2006/relationships/slideLayout" Target="../slideLayouts/slideLayout115.xml"/><Relationship Id="rId38" Type="http://schemas.openxmlformats.org/officeDocument/2006/relationships/slideLayout" Target="../slideLayouts/slideLayout120.xml"/><Relationship Id="rId46" Type="http://schemas.openxmlformats.org/officeDocument/2006/relationships/slideLayout" Target="../slideLayouts/slideLayout128.xml"/><Relationship Id="rId59" Type="http://schemas.openxmlformats.org/officeDocument/2006/relationships/image" Target="../media/image1.png"/><Relationship Id="rId20" Type="http://schemas.openxmlformats.org/officeDocument/2006/relationships/slideLayout" Target="../slideLayouts/slideLayout102.xml"/><Relationship Id="rId41" Type="http://schemas.openxmlformats.org/officeDocument/2006/relationships/slideLayout" Target="../slideLayouts/slideLayout123.xml"/><Relationship Id="rId54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8.xml"/><Relationship Id="rId15" Type="http://schemas.openxmlformats.org/officeDocument/2006/relationships/slideLayout" Target="../slideLayouts/slideLayout97.xml"/><Relationship Id="rId23" Type="http://schemas.openxmlformats.org/officeDocument/2006/relationships/slideLayout" Target="../slideLayouts/slideLayout105.xml"/><Relationship Id="rId28" Type="http://schemas.openxmlformats.org/officeDocument/2006/relationships/slideLayout" Target="../slideLayouts/slideLayout110.xml"/><Relationship Id="rId36" Type="http://schemas.openxmlformats.org/officeDocument/2006/relationships/slideLayout" Target="../slideLayouts/slideLayout118.xml"/><Relationship Id="rId49" Type="http://schemas.openxmlformats.org/officeDocument/2006/relationships/slideLayout" Target="../slideLayouts/slideLayout131.xml"/><Relationship Id="rId57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92.xml"/><Relationship Id="rId31" Type="http://schemas.openxmlformats.org/officeDocument/2006/relationships/slideLayout" Target="../slideLayouts/slideLayout113.xml"/><Relationship Id="rId44" Type="http://schemas.openxmlformats.org/officeDocument/2006/relationships/slideLayout" Target="../slideLayouts/slideLayout126.xml"/><Relationship Id="rId52" Type="http://schemas.openxmlformats.org/officeDocument/2006/relationships/slideLayout" Target="../slideLayouts/slideLayout134.xml"/><Relationship Id="rId60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F0EA123-8989-DB4C-ADF4-50395AE2E18B}"/>
              </a:ext>
            </a:extLst>
          </p:cNvPr>
          <p:cNvSpPr/>
          <p:nvPr userDrawn="1"/>
        </p:nvSpPr>
        <p:spPr>
          <a:xfrm>
            <a:off x="0" y="6492873"/>
            <a:ext cx="12192000" cy="3651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8F9E9-B407-D84D-94D0-4ADAE1DD4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79646"/>
            <a:ext cx="10512425" cy="4386204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AE91FD58-1D79-A745-B593-846A0BF80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61040" y="6554233"/>
            <a:ext cx="491173" cy="254801"/>
          </a:xfrm>
          <a:prstGeom prst="rect">
            <a:avLst/>
          </a:prstGeom>
        </p:spPr>
        <p:txBody>
          <a:bodyPr rIns="0"/>
          <a:lstStyle>
            <a:lvl1pPr algn="r">
              <a:defRPr sz="10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pic>
        <p:nvPicPr>
          <p:cNvPr id="11" name="Graphic 7">
            <a:extLst>
              <a:ext uri="{FF2B5EF4-FFF2-40B4-BE49-F238E27FC236}">
                <a16:creationId xmlns:a16="http://schemas.microsoft.com/office/drawing/2014/main" id="{DA54F64B-F727-4222-88EE-43CC6F630760}"/>
              </a:ext>
            </a:extLst>
          </p:cNvPr>
          <p:cNvPicPr>
            <a:picLocks noChangeAspect="1"/>
          </p:cNvPicPr>
          <p:nvPr userDrawn="1"/>
        </p:nvPicPr>
        <p:blipFill>
          <a:blip r:embed="rId8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5"/>
              </a:ext>
            </a:extLst>
          </a:blip>
          <a:srcRect/>
          <a:stretch/>
        </p:blipFill>
        <p:spPr>
          <a:xfrm>
            <a:off x="838200" y="6597615"/>
            <a:ext cx="1232440" cy="164193"/>
          </a:xfrm>
          <a:prstGeom prst="rect">
            <a:avLst/>
          </a:prstGeom>
        </p:spPr>
      </p:pic>
      <p:sp>
        <p:nvSpPr>
          <p:cNvPr id="13" name="Title Placeholder 12">
            <a:extLst>
              <a:ext uri="{FF2B5EF4-FFF2-40B4-BE49-F238E27FC236}">
                <a16:creationId xmlns:a16="http://schemas.microsoft.com/office/drawing/2014/main" id="{5EE04EE1-ED92-94B0-5E19-4B5617CFB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0"/>
            <a:ext cx="10514012" cy="1449388"/>
          </a:xfrm>
          <a:prstGeom prst="rect">
            <a:avLst/>
          </a:prstGeom>
        </p:spPr>
        <p:txBody>
          <a:bodyPr vert="horz" lIns="0" tIns="45720" rIns="90000" bIns="45720" rtlCol="0" anchor="b" anchorCtr="0">
            <a:noAutofit/>
          </a:bodyPr>
          <a:lstStyle/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3B6E02BA-0AFD-C556-B2B9-DE7C49E35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</a:lstStyle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6092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803" r:id="rId2"/>
    <p:sldLayoutId id="2147483710" r:id="rId3"/>
    <p:sldLayoutId id="2147483715" r:id="rId4"/>
    <p:sldLayoutId id="2147483716" r:id="rId5"/>
    <p:sldLayoutId id="2147483729" r:id="rId6"/>
    <p:sldLayoutId id="2147483760" r:id="rId7"/>
    <p:sldLayoutId id="2147484068" r:id="rId8"/>
    <p:sldLayoutId id="2147483665" r:id="rId9"/>
    <p:sldLayoutId id="2147483717" r:id="rId10"/>
    <p:sldLayoutId id="2147483749" r:id="rId11"/>
    <p:sldLayoutId id="2147484075" r:id="rId12"/>
    <p:sldLayoutId id="2147484076" r:id="rId13"/>
    <p:sldLayoutId id="2147484047" r:id="rId14"/>
    <p:sldLayoutId id="2147484048" r:id="rId15"/>
    <p:sldLayoutId id="2147484049" r:id="rId16"/>
    <p:sldLayoutId id="2147484057" r:id="rId17"/>
    <p:sldLayoutId id="2147484058" r:id="rId18"/>
    <p:sldLayoutId id="2147484067" r:id="rId19"/>
    <p:sldLayoutId id="2147484043" r:id="rId20"/>
    <p:sldLayoutId id="2147484044" r:id="rId21"/>
    <p:sldLayoutId id="2147484045" r:id="rId22"/>
    <p:sldLayoutId id="2147484046" r:id="rId23"/>
    <p:sldLayoutId id="2147484101" r:id="rId24"/>
    <p:sldLayoutId id="2147484102" r:id="rId25"/>
    <p:sldLayoutId id="2147484103" r:id="rId26"/>
    <p:sldLayoutId id="2147484104" r:id="rId27"/>
    <p:sldLayoutId id="2147484105" r:id="rId28"/>
    <p:sldLayoutId id="2147484106" r:id="rId29"/>
    <p:sldLayoutId id="2147484107" r:id="rId30"/>
    <p:sldLayoutId id="2147484108" r:id="rId31"/>
    <p:sldLayoutId id="2147484109" r:id="rId32"/>
    <p:sldLayoutId id="2147484051" r:id="rId33"/>
    <p:sldLayoutId id="2147484052" r:id="rId34"/>
    <p:sldLayoutId id="2147484053" r:id="rId35"/>
    <p:sldLayoutId id="2147484054" r:id="rId36"/>
    <p:sldLayoutId id="2147484055" r:id="rId37"/>
    <p:sldLayoutId id="2147484069" r:id="rId38"/>
    <p:sldLayoutId id="2147484072" r:id="rId39"/>
    <p:sldLayoutId id="2147484074" r:id="rId40"/>
    <p:sldLayoutId id="2147483748" r:id="rId41"/>
    <p:sldLayoutId id="2147483751" r:id="rId42"/>
    <p:sldLayoutId id="2147483764" r:id="rId43"/>
    <p:sldLayoutId id="2147484070" r:id="rId44"/>
    <p:sldLayoutId id="2147484071" r:id="rId45"/>
    <p:sldLayoutId id="2147483765" r:id="rId46"/>
    <p:sldLayoutId id="2147483775" r:id="rId47"/>
    <p:sldLayoutId id="2147484073" r:id="rId48"/>
    <p:sldLayoutId id="2147484037" r:id="rId49"/>
    <p:sldLayoutId id="2147484038" r:id="rId50"/>
    <p:sldLayoutId id="2147484039" r:id="rId51"/>
    <p:sldLayoutId id="2147483776" r:id="rId52"/>
    <p:sldLayoutId id="2147483783" r:id="rId53"/>
    <p:sldLayoutId id="2147483784" r:id="rId54"/>
    <p:sldLayoutId id="2147483922" r:id="rId55"/>
    <p:sldLayoutId id="2147483785" r:id="rId56"/>
    <p:sldLayoutId id="2147483786" r:id="rId57"/>
    <p:sldLayoutId id="2147483918" r:id="rId58"/>
    <p:sldLayoutId id="2147483919" r:id="rId59"/>
    <p:sldLayoutId id="2147483788" r:id="rId60"/>
    <p:sldLayoutId id="2147483789" r:id="rId61"/>
    <p:sldLayoutId id="2147483790" r:id="rId62"/>
    <p:sldLayoutId id="2147483792" r:id="rId63"/>
    <p:sldLayoutId id="2147483914" r:id="rId64"/>
    <p:sldLayoutId id="2147483793" r:id="rId65"/>
    <p:sldLayoutId id="2147483915" r:id="rId66"/>
    <p:sldLayoutId id="2147483794" r:id="rId67"/>
    <p:sldLayoutId id="2147483900" r:id="rId68"/>
    <p:sldLayoutId id="2147483901" r:id="rId69"/>
    <p:sldLayoutId id="2147483902" r:id="rId70"/>
    <p:sldLayoutId id="2147483909" r:id="rId71"/>
    <p:sldLayoutId id="2147483894" r:id="rId72"/>
    <p:sldLayoutId id="2147483897" r:id="rId73"/>
    <p:sldLayoutId id="2147483921" r:id="rId74"/>
    <p:sldLayoutId id="2147483920" r:id="rId75"/>
    <p:sldLayoutId id="2147483910" r:id="rId76"/>
    <p:sldLayoutId id="2147483911" r:id="rId77"/>
    <p:sldLayoutId id="2147483912" r:id="rId78"/>
    <p:sldLayoutId id="2147484077" r:id="rId79"/>
    <p:sldLayoutId id="2147484078" r:id="rId80"/>
    <p:sldLayoutId id="2147484079" r:id="rId81"/>
    <p:sldLayoutId id="2147484080" r:id="rId8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accent1"/>
          </a:solidFill>
          <a:latin typeface="TeamViewer Sans Headline" panose="0200050000000003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None/>
        <a:defRPr sz="2400" b="0" i="0" kern="1200">
          <a:solidFill>
            <a:schemeClr val="tx2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1pPr>
      <a:lvl2pPr marL="800100" indent="-198900" algn="l" defTabSz="914400" rtl="0" eaLnBrk="1" latinLnBrk="0" hangingPunct="1">
        <a:lnSpc>
          <a:spcPct val="110000"/>
        </a:lnSpc>
        <a:spcBef>
          <a:spcPts val="0"/>
        </a:spcBef>
        <a:buClr>
          <a:schemeClr val="accent2"/>
        </a:buClr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2pPr>
      <a:lvl3pPr marL="1257300" indent="-198900" algn="l" defTabSz="914400" rtl="0" eaLnBrk="1" latinLnBrk="0" hangingPunct="1">
        <a:lnSpc>
          <a:spcPct val="110000"/>
        </a:lnSpc>
        <a:spcBef>
          <a:spcPts val="0"/>
        </a:spcBef>
        <a:buClr>
          <a:schemeClr val="accent2"/>
        </a:buClr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3pPr>
      <a:lvl4pPr marL="1657350" indent="-198000" algn="l" defTabSz="914400" rtl="0" eaLnBrk="1" latinLnBrk="0" hangingPunct="1">
        <a:lnSpc>
          <a:spcPct val="110000"/>
        </a:lnSpc>
        <a:spcBef>
          <a:spcPts val="0"/>
        </a:spcBef>
        <a:buClr>
          <a:schemeClr val="accent2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4pPr>
      <a:lvl5pPr marL="2114550" indent="-198000" algn="l" defTabSz="914400" rtl="0" eaLnBrk="1" latinLnBrk="0" hangingPunct="1">
        <a:lnSpc>
          <a:spcPct val="110000"/>
        </a:lnSpc>
        <a:spcBef>
          <a:spcPts val="0"/>
        </a:spcBef>
        <a:buClr>
          <a:schemeClr val="accent2"/>
        </a:buClr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529" userDrawn="1">
          <p15:clr>
            <a:srgbClr val="F26B43"/>
          </p15:clr>
        </p15:guide>
        <p15:guide id="3" orient="horz" pos="3884" userDrawn="1">
          <p15:clr>
            <a:srgbClr val="F26B43"/>
          </p15:clr>
        </p15:guide>
        <p15:guide id="4" orient="horz" pos="913" userDrawn="1">
          <p15:clr>
            <a:srgbClr val="F26B43"/>
          </p15:clr>
        </p15:guide>
        <p15:guide id="5" pos="7151" userDrawn="1">
          <p15:clr>
            <a:srgbClr val="F26B43"/>
          </p15:clr>
        </p15:guide>
        <p15:guide id="6" orient="horz" pos="1117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F0EA123-8989-DB4C-ADF4-50395AE2E18B}"/>
              </a:ext>
            </a:extLst>
          </p:cNvPr>
          <p:cNvSpPr/>
          <p:nvPr userDrawn="1"/>
        </p:nvSpPr>
        <p:spPr>
          <a:xfrm>
            <a:off x="0" y="6492873"/>
            <a:ext cx="12192000" cy="3651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b="0" i="0">
              <a:latin typeface="TeamViewer Sans" panose="02000500000000030000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8F9E9-B407-D84D-94D0-4ADAE1DD4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79646"/>
            <a:ext cx="10512425" cy="4386204"/>
          </a:xfrm>
          <a:prstGeom prst="rect">
            <a:avLst/>
          </a:prstGeom>
        </p:spPr>
        <p:txBody>
          <a:bodyPr vert="horz" lIns="0" tIns="45720" rIns="90000" bIns="4572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AE91FD58-1D79-A745-B593-846A0BF80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61040" y="6554233"/>
            <a:ext cx="491173" cy="254801"/>
          </a:xfrm>
          <a:prstGeom prst="rect">
            <a:avLst/>
          </a:prstGeom>
        </p:spPr>
        <p:txBody>
          <a:bodyPr rIns="0"/>
          <a:lstStyle>
            <a:lvl1pPr algn="r">
              <a:defRPr sz="1000" b="0" i="0">
                <a:solidFill>
                  <a:schemeClr val="bg1"/>
                </a:solidFill>
                <a:latin typeface="TeamViewer Sans" panose="02000500000000030000" pitchFamily="2" charset="0"/>
                <a:ea typeface="Roboto Light" panose="02000000000000000000" pitchFamily="2" charset="0"/>
              </a:defRPr>
            </a:lvl1pPr>
          </a:lstStyle>
          <a:p>
            <a:fld id="{388DBB24-B0AD-D941-AE4C-C159578321C1}" type="slidenum">
              <a:rPr lang="en-DE" smtClean="0"/>
              <a:pPr/>
              <a:t>‹#›</a:t>
            </a:fld>
            <a:endParaRPr lang="en-DE"/>
          </a:p>
        </p:txBody>
      </p:sp>
      <p:pic>
        <p:nvPicPr>
          <p:cNvPr id="11" name="Graphic 7">
            <a:extLst>
              <a:ext uri="{FF2B5EF4-FFF2-40B4-BE49-F238E27FC236}">
                <a16:creationId xmlns:a16="http://schemas.microsoft.com/office/drawing/2014/main" id="{DA54F64B-F727-4222-88EE-43CC6F630760}"/>
              </a:ext>
            </a:extLst>
          </p:cNvPr>
          <p:cNvPicPr>
            <a:picLocks noChangeAspect="1"/>
          </p:cNvPicPr>
          <p:nvPr userDrawn="1"/>
        </p:nvPicPr>
        <p:blipFill>
          <a:blip r:embed="rId5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0"/>
              </a:ext>
            </a:extLst>
          </a:blip>
          <a:srcRect/>
          <a:stretch/>
        </p:blipFill>
        <p:spPr>
          <a:xfrm>
            <a:off x="838200" y="6597615"/>
            <a:ext cx="1232440" cy="164193"/>
          </a:xfrm>
          <a:prstGeom prst="rect">
            <a:avLst/>
          </a:prstGeom>
        </p:spPr>
      </p:pic>
      <p:sp>
        <p:nvSpPr>
          <p:cNvPr id="13" name="Title Placeholder 12">
            <a:extLst>
              <a:ext uri="{FF2B5EF4-FFF2-40B4-BE49-F238E27FC236}">
                <a16:creationId xmlns:a16="http://schemas.microsoft.com/office/drawing/2014/main" id="{5EE04EE1-ED92-94B0-5E19-4B5617CFB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0"/>
            <a:ext cx="10514012" cy="1449388"/>
          </a:xfrm>
          <a:prstGeom prst="rect">
            <a:avLst/>
          </a:prstGeom>
        </p:spPr>
        <p:txBody>
          <a:bodyPr vert="horz" lIns="0" tIns="45720" rIns="90000" bIns="45720" rtlCol="0" anchor="b" anchorCtr="0">
            <a:noAutofit/>
          </a:bodyPr>
          <a:lstStyle/>
          <a:p>
            <a:r>
              <a:rPr lang="en-GB"/>
              <a:t>Click to edit </a:t>
            </a:r>
            <a:br>
              <a:rPr lang="en-GB"/>
            </a:br>
            <a:r>
              <a:rPr lang="en-GB"/>
              <a:t>Master title style</a:t>
            </a:r>
            <a:endParaRPr lang="en-DE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3B6E02BA-0AFD-C556-B2B9-DE7C49E35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08840" y="6492873"/>
            <a:ext cx="711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bg1"/>
                </a:solidFill>
                <a:latin typeface="TeamViewer Sans" panose="02000500000000030000" pitchFamily="2" charset="0"/>
              </a:defRPr>
            </a:lvl1pPr>
          </a:lstStyle>
          <a:p>
            <a:endParaRPr lang="en-DE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C136E5F-11C0-03C7-BB8B-CA3482AF1A15}"/>
              </a:ext>
            </a:extLst>
          </p:cNvPr>
          <p:cNvCxnSpPr>
            <a:cxnSpLocks/>
          </p:cNvCxnSpPr>
          <p:nvPr userDrawn="1"/>
        </p:nvCxnSpPr>
        <p:spPr>
          <a:xfrm>
            <a:off x="0" y="6482770"/>
            <a:ext cx="12192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06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6" r:id="rId1"/>
    <p:sldLayoutId id="2147483927" r:id="rId2"/>
    <p:sldLayoutId id="2147483928" r:id="rId3"/>
    <p:sldLayoutId id="2147483937" r:id="rId4"/>
    <p:sldLayoutId id="2147483938" r:id="rId5"/>
    <p:sldLayoutId id="2147484084" r:id="rId6"/>
    <p:sldLayoutId id="2147483944" r:id="rId7"/>
    <p:sldLayoutId id="2147483940" r:id="rId8"/>
    <p:sldLayoutId id="2147483943" r:id="rId9"/>
    <p:sldLayoutId id="2147483946" r:id="rId10"/>
    <p:sldLayoutId id="2147484095" r:id="rId11"/>
    <p:sldLayoutId id="2147484096" r:id="rId12"/>
    <p:sldLayoutId id="2147484081" r:id="rId13"/>
    <p:sldLayoutId id="2147484083" r:id="rId14"/>
    <p:sldLayoutId id="2147484082" r:id="rId15"/>
    <p:sldLayoutId id="2147484085" r:id="rId16"/>
    <p:sldLayoutId id="2147484086" r:id="rId17"/>
    <p:sldLayoutId id="2147483942" r:id="rId18"/>
    <p:sldLayoutId id="2147484097" r:id="rId19"/>
    <p:sldLayoutId id="2147484098" r:id="rId20"/>
    <p:sldLayoutId id="2147484099" r:id="rId21"/>
    <p:sldLayoutId id="2147484100" r:id="rId22"/>
    <p:sldLayoutId id="2147484110" r:id="rId23"/>
    <p:sldLayoutId id="2147484111" r:id="rId24"/>
    <p:sldLayoutId id="2147484112" r:id="rId25"/>
    <p:sldLayoutId id="2147484113" r:id="rId26"/>
    <p:sldLayoutId id="2147484114" r:id="rId27"/>
    <p:sldLayoutId id="2147484115" r:id="rId28"/>
    <p:sldLayoutId id="2147484116" r:id="rId29"/>
    <p:sldLayoutId id="2147484117" r:id="rId30"/>
    <p:sldLayoutId id="2147484118" r:id="rId31"/>
    <p:sldLayoutId id="2147484119" r:id="rId32"/>
    <p:sldLayoutId id="2147484124" r:id="rId33"/>
    <p:sldLayoutId id="2147484125" r:id="rId34"/>
    <p:sldLayoutId id="2147484120" r:id="rId35"/>
    <p:sldLayoutId id="2147484123" r:id="rId36"/>
    <p:sldLayoutId id="2147484126" r:id="rId37"/>
    <p:sldLayoutId id="2147483945" r:id="rId38"/>
    <p:sldLayoutId id="2147483947" r:id="rId39"/>
    <p:sldLayoutId id="2147483958" r:id="rId40"/>
    <p:sldLayoutId id="2147484127" r:id="rId41"/>
    <p:sldLayoutId id="2147484128" r:id="rId42"/>
    <p:sldLayoutId id="2147483959" r:id="rId43"/>
    <p:sldLayoutId id="2147484129" r:id="rId44"/>
    <p:sldLayoutId id="2147484130" r:id="rId45"/>
    <p:sldLayoutId id="2147483960" r:id="rId46"/>
    <p:sldLayoutId id="2147484087" r:id="rId47"/>
    <p:sldLayoutId id="2147484088" r:id="rId48"/>
    <p:sldLayoutId id="2147483981" r:id="rId49"/>
    <p:sldLayoutId id="2147483989" r:id="rId50"/>
    <p:sldLayoutId id="2147483992" r:id="rId51"/>
    <p:sldLayoutId id="2147483990" r:id="rId52"/>
    <p:sldLayoutId id="2147484003" r:id="rId53"/>
    <p:sldLayoutId id="2147484005" r:id="rId54"/>
    <p:sldLayoutId id="2147484012" r:id="rId55"/>
    <p:sldLayoutId id="2147484014" r:id="rId56"/>
    <p:sldLayoutId id="2147484030" r:id="rId5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Clr>
          <a:schemeClr val="bg1"/>
        </a:buClr>
        <a:buNone/>
        <a:defRPr sz="3200" b="0" i="0" kern="1200">
          <a:solidFill>
            <a:schemeClr val="bg1"/>
          </a:solidFill>
          <a:latin typeface="TeamViewer Sans Headline" panose="0200050000000003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buClr>
          <a:schemeClr val="bg1"/>
        </a:buClr>
        <a:buFont typeface="Arial" panose="020B0604020202020204" pitchFamily="34" charset="0"/>
        <a:buNone/>
        <a:defRPr sz="2400" b="0" i="0" kern="1200">
          <a:solidFill>
            <a:schemeClr val="bg1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1pPr>
      <a:lvl2pPr marL="800100" indent="-198900" algn="l" defTabSz="914400" rtl="0" eaLnBrk="1" latinLnBrk="0" hangingPunct="1">
        <a:lnSpc>
          <a:spcPct val="110000"/>
        </a:lnSpc>
        <a:spcBef>
          <a:spcPts val="0"/>
        </a:spcBef>
        <a:buClr>
          <a:schemeClr val="bg1"/>
        </a:buClr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2pPr>
      <a:lvl3pPr marL="1257300" indent="-198900" algn="l" defTabSz="914400" rtl="0" eaLnBrk="1" latinLnBrk="0" hangingPunct="1">
        <a:lnSpc>
          <a:spcPct val="110000"/>
        </a:lnSpc>
        <a:spcBef>
          <a:spcPts val="0"/>
        </a:spcBef>
        <a:buClr>
          <a:schemeClr val="bg1"/>
        </a:buClr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3pPr>
      <a:lvl4pPr marL="1657350" indent="-198000" algn="l" defTabSz="914400" rtl="0" eaLnBrk="1" latinLnBrk="0" hangingPunct="1">
        <a:lnSpc>
          <a:spcPct val="110000"/>
        </a:lnSpc>
        <a:spcBef>
          <a:spcPts val="0"/>
        </a:spcBef>
        <a:buClr>
          <a:schemeClr val="bg1"/>
        </a:buClr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4pPr>
      <a:lvl5pPr marL="2114550" indent="-198000" algn="l" defTabSz="914400" rtl="0" eaLnBrk="1" latinLnBrk="0" hangingPunct="1">
        <a:lnSpc>
          <a:spcPct val="110000"/>
        </a:lnSpc>
        <a:spcBef>
          <a:spcPts val="0"/>
        </a:spcBef>
        <a:buClr>
          <a:schemeClr val="bg1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TeamViewer Sans" panose="02000500000000030000" pitchFamily="2" charset="0"/>
          <a:ea typeface="Roboto Light" panose="02000000000000000000" pitchFamily="2" charset="0"/>
          <a:cs typeface="TeamViewer Sans" panose="0200050000000003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529" userDrawn="1">
          <p15:clr>
            <a:srgbClr val="F26B43"/>
          </p15:clr>
        </p15:guide>
        <p15:guide id="3" orient="horz" pos="3884" userDrawn="1">
          <p15:clr>
            <a:srgbClr val="F26B43"/>
          </p15:clr>
        </p15:guide>
        <p15:guide id="4" orient="horz" pos="913" userDrawn="1">
          <p15:clr>
            <a:srgbClr val="F26B43"/>
          </p15:clr>
        </p15:guide>
        <p15:guide id="5" pos="7151" userDrawn="1">
          <p15:clr>
            <a:srgbClr val="F26B43"/>
          </p15:clr>
        </p15:guide>
        <p15:guide id="6" orient="horz" pos="11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jenkins.io/doc/" TargetMode="External"/><Relationship Id="rId3" Type="http://schemas.openxmlformats.org/officeDocument/2006/relationships/hyperlink" Target="https://docs.docker.com/" TargetMode="External"/><Relationship Id="rId7" Type="http://schemas.openxmlformats.org/officeDocument/2006/relationships/hyperlink" Target="https://kubernetes.io/docs/home/" TargetMode="External"/><Relationship Id="rId2" Type="http://schemas.openxmlformats.org/officeDocument/2006/relationships/hyperlink" Target="https://www.youtube.com/playlist?list=PLqq-6Pq4lTTZSKAFG6aCDVDP86Qx4lNas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maven.apache.org/guides/index.html" TargetMode="External"/><Relationship Id="rId5" Type="http://schemas.openxmlformats.org/officeDocument/2006/relationships/hyperlink" Target="https://docs.gradle.org/current/userguide/userguide.html" TargetMode="External"/><Relationship Id="rId4" Type="http://schemas.openxmlformats.org/officeDocument/2006/relationships/hyperlink" Target="https://docs.spring.io/spring-framework/reference/index.html" TargetMode="External"/><Relationship Id="rId9" Type="http://schemas.openxmlformats.org/officeDocument/2006/relationships/hyperlink" Target="https://git-scm.com/doc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16459A-F29A-AA34-0FB2-62A6F78CC1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/>
              <a:t>Key Concepts and Technologies for Modern and Scalable Web Applications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134052-1DB5-B133-DC5B-A9EE62952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Introduction to Java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3639083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Build</a:t>
            </a:r>
            <a:r>
              <a:rPr lang="de-DE"/>
              <a:t> Automation And </a:t>
            </a:r>
            <a:r>
              <a:rPr lang="de-DE" err="1"/>
              <a:t>Dependency</a:t>
            </a:r>
            <a:r>
              <a:rPr lang="de-DE"/>
              <a:t> Management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10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1012310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Gradle</a:t>
            </a: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Groovy/Kotlin-based Configuration</a:t>
            </a:r>
            <a:r>
              <a:rPr lang="en-US">
                <a:solidFill>
                  <a:srgbClr val="243B4D"/>
                </a:solidFill>
              </a:rPr>
              <a:t>: More flexible scripting approach with </a:t>
            </a:r>
            <a:r>
              <a:rPr lang="en-US" err="1">
                <a:solidFill>
                  <a:srgbClr val="243B4D"/>
                </a:solidFill>
              </a:rPr>
              <a:t>build.gradle</a:t>
            </a:r>
            <a:r>
              <a:rPr lang="en-US">
                <a:solidFill>
                  <a:srgbClr val="243B4D"/>
                </a:solidFill>
              </a:rPr>
              <a:t> or </a:t>
            </a:r>
            <a:r>
              <a:rPr lang="en-US" err="1">
                <a:solidFill>
                  <a:srgbClr val="243B4D"/>
                </a:solidFill>
              </a:rPr>
              <a:t>build.gradle.kts</a:t>
            </a: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Task-Based Model</a:t>
            </a:r>
            <a:r>
              <a:rPr lang="en-US">
                <a:solidFill>
                  <a:srgbClr val="243B4D"/>
                </a:solidFill>
              </a:rPr>
              <a:t>: Defines custom tasks easily, allowing greater control over the build process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Incremental builds</a:t>
            </a:r>
            <a:r>
              <a:rPr lang="en-US">
                <a:solidFill>
                  <a:srgbClr val="243B4D"/>
                </a:solidFill>
              </a:rPr>
              <a:t>: Don’t do the same thing over and over only whatever changes (Gradle Daemon)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Commands</a:t>
            </a:r>
            <a:r>
              <a:rPr lang="en-US">
                <a:solidFill>
                  <a:srgbClr val="243B4D"/>
                </a:solidFill>
              </a:rPr>
              <a:t>: </a:t>
            </a:r>
            <a:r>
              <a:rPr lang="en-US" err="1">
                <a:solidFill>
                  <a:srgbClr val="243B4D"/>
                </a:solidFill>
              </a:rPr>
              <a:t>gradle</a:t>
            </a:r>
            <a:r>
              <a:rPr lang="en-US">
                <a:solidFill>
                  <a:srgbClr val="243B4D"/>
                </a:solidFill>
              </a:rPr>
              <a:t> build, </a:t>
            </a:r>
            <a:r>
              <a:rPr lang="en-US" err="1">
                <a:solidFill>
                  <a:srgbClr val="243B4D"/>
                </a:solidFill>
              </a:rPr>
              <a:t>gradle</a:t>
            </a:r>
            <a:r>
              <a:rPr lang="en-US">
                <a:solidFill>
                  <a:srgbClr val="243B4D"/>
                </a:solidFill>
              </a:rPr>
              <a:t> clean </a:t>
            </a:r>
            <a:r>
              <a:rPr lang="en-US" err="1">
                <a:solidFill>
                  <a:srgbClr val="243B4D"/>
                </a:solidFill>
              </a:rPr>
              <a:t>etc</a:t>
            </a: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195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Build</a:t>
            </a:r>
            <a:r>
              <a:rPr lang="de-DE"/>
              <a:t> Automation And </a:t>
            </a:r>
            <a:r>
              <a:rPr lang="de-DE" err="1"/>
              <a:t>Dependency</a:t>
            </a:r>
            <a:r>
              <a:rPr lang="de-DE"/>
              <a:t> Management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11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98C277A-4946-9EEF-3258-A0532CFDA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383" y="1568739"/>
            <a:ext cx="8153386" cy="459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85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CI/CD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12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Continuous Integration</a:t>
            </a:r>
            <a:r>
              <a:rPr lang="en-US">
                <a:solidFill>
                  <a:srgbClr val="243B4D"/>
                </a:solidFill>
              </a:rPr>
              <a:t> and </a:t>
            </a:r>
            <a:r>
              <a:rPr lang="en-US" b="1">
                <a:solidFill>
                  <a:srgbClr val="243B4D"/>
                </a:solidFill>
              </a:rPr>
              <a:t>Continuous Delivery</a:t>
            </a:r>
            <a:r>
              <a:rPr lang="en-US">
                <a:solidFill>
                  <a:srgbClr val="243B4D"/>
                </a:solidFill>
              </a:rPr>
              <a:t>(CI/CD), is the practice of automating integration of code from distributed teams into a single codebase.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4E443C"/>
                </a:solidFill>
                <a:latin typeface="+mj-lt"/>
              </a:rPr>
              <a:t>Git is a free and open-source distributed version control system designed to handle everything from small to very large projects with speed and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4E443C"/>
                </a:solidFill>
                <a:latin typeface="+mj-lt"/>
              </a:rPr>
              <a:t>Jenkins is a tool that is used for automation. It is mainly an open-source server that allows all the developers to build, test and deploy software. It is written in Java and runs on java only. By using Jenkins we can make a continuous integration of projects(jobs) or end-to-endpoint automation</a:t>
            </a:r>
          </a:p>
        </p:txBody>
      </p:sp>
    </p:spTree>
    <p:extLst>
      <p:ext uri="{BB962C8B-B14F-4D97-AF65-F5344CB8AC3E}">
        <p14:creationId xmlns:p14="http://schemas.microsoft.com/office/powerpoint/2010/main" val="667387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Software Architecture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13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Monolithic</a:t>
            </a:r>
            <a:r>
              <a:rPr lang="en-US">
                <a:solidFill>
                  <a:srgbClr val="243B4D"/>
                </a:solidFill>
              </a:rPr>
              <a:t>: A single application that contains all components (UI, business logic, database)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Easy and cheap to develop in early stages but challenging to scale them as the requirements are increasing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N-tier Architecture (Layered)</a:t>
            </a:r>
            <a:r>
              <a:rPr lang="en-US">
                <a:solidFill>
                  <a:srgbClr val="243B4D"/>
                </a:solidFill>
              </a:rPr>
              <a:t>: A traditional architecture where the application is divided into 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Event-Driven Architectures</a:t>
            </a:r>
            <a:r>
              <a:rPr lang="en-US">
                <a:solidFill>
                  <a:srgbClr val="243B4D"/>
                </a:solidFill>
              </a:rPr>
              <a:t>: Components communicate through events, leading to decoupled services</a:t>
            </a: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u="sng">
                <a:solidFill>
                  <a:schemeClr val="tx1">
                    <a:lumMod val="75000"/>
                    <a:lumOff val="25000"/>
                  </a:schemeClr>
                </a:solidFill>
              </a:rPr>
              <a:t>Microservices</a:t>
            </a:r>
            <a:r>
              <a:rPr lang="en-US">
                <a:solidFill>
                  <a:srgbClr val="243B4D"/>
                </a:solidFill>
              </a:rPr>
              <a:t>: Architectural style where an application is divided into smaller independent services, each focusing on a specific business capabilities</a:t>
            </a:r>
          </a:p>
          <a:p>
            <a:pPr lvl="1"/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513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Containerization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Docker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14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Docker is a platform that provides a way to package applications and their dependencies into lightweight, portable “Containers”</a:t>
            </a:r>
          </a:p>
          <a:p>
            <a:endParaRPr lang="en-US" b="1">
              <a:solidFill>
                <a:srgbClr val="243B4D"/>
              </a:solidFill>
              <a:latin typeface="+mj-lt"/>
            </a:endParaRPr>
          </a:p>
          <a:p>
            <a:r>
              <a:rPr lang="en-US" b="1">
                <a:solidFill>
                  <a:srgbClr val="243B4D"/>
                </a:solidFill>
                <a:latin typeface="+mj-lt"/>
              </a:rPr>
              <a:t>Isolation</a:t>
            </a:r>
            <a:r>
              <a:rPr lang="en-US">
                <a:solidFill>
                  <a:srgbClr val="243B4D"/>
                </a:solidFill>
                <a:latin typeface="+mj-lt"/>
              </a:rPr>
              <a:t>: </a:t>
            </a:r>
            <a:r>
              <a:rPr lang="en-US" b="0" i="0">
                <a:solidFill>
                  <a:srgbClr val="111111"/>
                </a:solidFill>
                <a:effectLst/>
                <a:latin typeface="+mj-lt"/>
              </a:rPr>
              <a:t>Each microservice runs in its own container, ensuring that dependencies and configurations do not conflict with each other</a:t>
            </a:r>
            <a:endParaRPr lang="en-US">
              <a:solidFill>
                <a:srgbClr val="243B4D"/>
              </a:solidFill>
              <a:latin typeface="+mj-lt"/>
            </a:endParaRPr>
          </a:p>
          <a:p>
            <a:r>
              <a:rPr lang="en-US" b="1">
                <a:solidFill>
                  <a:srgbClr val="243B4D"/>
                </a:solidFill>
                <a:latin typeface="+mj-lt"/>
              </a:rPr>
              <a:t>Consistency</a:t>
            </a:r>
            <a:r>
              <a:rPr lang="en-US">
                <a:solidFill>
                  <a:srgbClr val="243B4D"/>
                </a:solidFill>
                <a:latin typeface="+mj-lt"/>
              </a:rPr>
              <a:t>: </a:t>
            </a:r>
            <a:r>
              <a:rPr lang="en-US" b="0" i="0">
                <a:solidFill>
                  <a:srgbClr val="111111"/>
                </a:solidFill>
                <a:effectLst/>
                <a:latin typeface="+mj-lt"/>
              </a:rPr>
              <a:t>Docker ensures that the environment is the same across development, testing, and production</a:t>
            </a:r>
          </a:p>
          <a:p>
            <a:r>
              <a:rPr lang="en-US" b="1">
                <a:solidFill>
                  <a:srgbClr val="243B4D"/>
                </a:solidFill>
              </a:rPr>
              <a:t>Microservice-friendly</a:t>
            </a:r>
            <a:r>
              <a:rPr lang="en-US">
                <a:solidFill>
                  <a:srgbClr val="243B4D"/>
                </a:solidFill>
              </a:rPr>
              <a:t>: </a:t>
            </a:r>
            <a:r>
              <a:rPr lang="en-US" b="0" i="0">
                <a:solidFill>
                  <a:srgbClr val="111111"/>
                </a:solidFill>
                <a:effectLst/>
                <a:latin typeface="+mj-lt"/>
              </a:rPr>
              <a:t>Docker makes it easy to scale individual microservices up or down based on demand. You can run multiple instances of a service without worrying about resource conflicts</a:t>
            </a:r>
            <a:endParaRPr lang="en-US">
              <a:solidFill>
                <a:srgbClr val="243B4D"/>
              </a:solidFill>
              <a:latin typeface="+mj-lt"/>
            </a:endParaRPr>
          </a:p>
          <a:p>
            <a:r>
              <a:rPr lang="en-US" b="1">
                <a:solidFill>
                  <a:srgbClr val="243B4D"/>
                </a:solidFill>
              </a:rPr>
              <a:t>CI/CD Integration</a:t>
            </a:r>
            <a:r>
              <a:rPr lang="en-US">
                <a:solidFill>
                  <a:srgbClr val="243B4D"/>
                </a:solidFill>
              </a:rPr>
              <a:t>: </a:t>
            </a:r>
            <a:r>
              <a:rPr lang="en-US" b="0" i="0">
                <a:solidFill>
                  <a:srgbClr val="111111"/>
                </a:solidFill>
                <a:effectLst/>
                <a:latin typeface="+mj-lt"/>
              </a:rPr>
              <a:t>Docker integrates well with CI/CD pipelines, enabling automated testing, deployment, and rollback of microservices</a:t>
            </a:r>
            <a:endParaRPr lang="en-US">
              <a:solidFill>
                <a:srgbClr val="243B4D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61889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Containerization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Docker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15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8128D-F67B-AB20-E964-10D607E1E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099" y="2002297"/>
            <a:ext cx="7925906" cy="298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26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Containerization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Docker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16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13874" y="1524001"/>
            <a:ext cx="910389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Image</a:t>
            </a:r>
            <a:r>
              <a:rPr lang="en-US">
                <a:solidFill>
                  <a:srgbClr val="243B4D"/>
                </a:solidFill>
              </a:rPr>
              <a:t>: Read-only template used to create Docker containers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Container</a:t>
            </a:r>
            <a:r>
              <a:rPr lang="en-US">
                <a:solidFill>
                  <a:srgbClr val="243B4D"/>
                </a:solidFill>
              </a:rPr>
              <a:t>: A running instance of a Docker image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 err="1">
                <a:solidFill>
                  <a:srgbClr val="243B4D"/>
                </a:solidFill>
              </a:rPr>
              <a:t>Dockerfile</a:t>
            </a:r>
            <a:r>
              <a:rPr lang="en-US">
                <a:solidFill>
                  <a:srgbClr val="243B4D"/>
                </a:solidFill>
              </a:rPr>
              <a:t>: Script containing instruction on how to build a Docker Image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Registry</a:t>
            </a:r>
            <a:r>
              <a:rPr lang="en-US">
                <a:solidFill>
                  <a:srgbClr val="243B4D"/>
                </a:solidFill>
              </a:rPr>
              <a:t>: Registry, the open-source implementation for storing and distributing container images and other content. By default, the Docker engine interacts with </a:t>
            </a:r>
            <a:r>
              <a:rPr lang="en-US" b="1" err="1">
                <a:solidFill>
                  <a:srgbClr val="243B4D"/>
                </a:solidFill>
              </a:rPr>
              <a:t>DockerHub</a:t>
            </a:r>
            <a:r>
              <a:rPr lang="en-US">
                <a:solidFill>
                  <a:srgbClr val="243B4D"/>
                </a:solidFill>
              </a:rPr>
              <a:t> </a:t>
            </a:r>
          </a:p>
          <a:p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239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Containerization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Docker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17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829BF4-576C-E94A-6497-9927711B2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40" y="1767650"/>
            <a:ext cx="4486901" cy="418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03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Kubernetes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18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CB1696-2801-0EF1-C833-CBBB5A29F3D9}"/>
              </a:ext>
            </a:extLst>
          </p:cNvPr>
          <p:cNvSpPr txBox="1"/>
          <p:nvPr/>
        </p:nvSpPr>
        <p:spPr>
          <a:xfrm>
            <a:off x="737937" y="1524001"/>
            <a:ext cx="910389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Kubernetes is an open-source platform that manages Docker containers in the form of a cluster. Along with the automated deployment and scaling of containers, it provides healing by automatically restarting failed containers and rescheduling them when their hosts die</a:t>
            </a:r>
          </a:p>
          <a:p>
            <a:endParaRPr lang="en-US" b="1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Some benefits of K8s: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Automated deployment and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Scalability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High 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Cost-effectiveness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Productivity boost</a:t>
            </a:r>
          </a:p>
        </p:txBody>
      </p:sp>
    </p:spTree>
    <p:extLst>
      <p:ext uri="{BB962C8B-B14F-4D97-AF65-F5344CB8AC3E}">
        <p14:creationId xmlns:p14="http://schemas.microsoft.com/office/powerpoint/2010/main" val="2040790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Kubernetes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19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CB1696-2801-0EF1-C833-CBBB5A29F3D9}"/>
              </a:ext>
            </a:extLst>
          </p:cNvPr>
          <p:cNvSpPr txBox="1"/>
          <p:nvPr/>
        </p:nvSpPr>
        <p:spPr>
          <a:xfrm>
            <a:off x="737937" y="1524001"/>
            <a:ext cx="91038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Pod</a:t>
            </a:r>
            <a:r>
              <a:rPr lang="en-US">
                <a:solidFill>
                  <a:srgbClr val="243B4D"/>
                </a:solidFill>
              </a:rPr>
              <a:t>: Small deployable units that contain one or more containers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Service</a:t>
            </a:r>
            <a:r>
              <a:rPr lang="en-US">
                <a:solidFill>
                  <a:srgbClr val="243B4D"/>
                </a:solidFill>
              </a:rPr>
              <a:t>: Abstracts and exposes a set of pods as network service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Deployment</a:t>
            </a:r>
            <a:r>
              <a:rPr lang="en-US">
                <a:solidFill>
                  <a:srgbClr val="243B4D"/>
                </a:solidFill>
              </a:rPr>
              <a:t>: Manages the deployment and scaling pods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Node</a:t>
            </a:r>
            <a:r>
              <a:rPr lang="en-US">
                <a:solidFill>
                  <a:srgbClr val="243B4D"/>
                </a:solidFill>
              </a:rPr>
              <a:t>: A Node is a worker machine in Kubernetes and may be either a virtual or a physical machine, depending on the cluster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 b="1">
                <a:solidFill>
                  <a:srgbClr val="243B4D"/>
                </a:solidFill>
              </a:rPr>
              <a:t>Cluster</a:t>
            </a:r>
            <a:r>
              <a:rPr lang="en-US">
                <a:solidFill>
                  <a:srgbClr val="243B4D"/>
                </a:solidFill>
              </a:rPr>
              <a:t>: A Kubernetes cluster is a set of nodes that run containerized applications</a:t>
            </a: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0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2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48206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Java Web Development</a:t>
            </a:r>
            <a:endParaRPr lang="en-US" b="0" i="0">
              <a:solidFill>
                <a:srgbClr val="243B4D"/>
              </a:solidFill>
              <a:effectLst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Spring Framework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Frontend Integration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Build Automation Tools</a:t>
            </a:r>
          </a:p>
          <a:p>
            <a:pPr>
              <a:lnSpc>
                <a:spcPct val="200000"/>
              </a:lnSpc>
            </a:pPr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DBE8E9-4090-7645-9617-954318D771F3}"/>
              </a:ext>
            </a:extLst>
          </p:cNvPr>
          <p:cNvSpPr txBox="1"/>
          <p:nvPr/>
        </p:nvSpPr>
        <p:spPr>
          <a:xfrm>
            <a:off x="6531561" y="1524000"/>
            <a:ext cx="482065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CI/CD Jenkins and Git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Software Architecture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Docker Containers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Kubernetes</a:t>
            </a:r>
          </a:p>
          <a:p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648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9DD91-8F5E-D654-0F95-2602227C0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CFADD5-5786-A4DF-78D7-C74F57FCA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Kubernetes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C3DA2F-DF6B-67E5-9016-89A91B9BD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20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EC39BDF5-2619-633D-2465-85B8BB563AF0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6E5F97-6F6B-C545-D305-36844A13B635}"/>
              </a:ext>
            </a:extLst>
          </p:cNvPr>
          <p:cNvSpPr txBox="1"/>
          <p:nvPr/>
        </p:nvSpPr>
        <p:spPr>
          <a:xfrm>
            <a:off x="737937" y="1524001"/>
            <a:ext cx="91038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562232-AE77-A9B9-4FA0-35D579DE0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40" y="1607962"/>
            <a:ext cx="8735805" cy="451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35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0A023-1046-AD1B-D103-C458FA850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EC50E2-2FA6-EAEA-608D-4810BAE22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References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0B14D21-4BA9-4710-68BE-425D15A02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21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6390446B-9A7D-708F-3AEB-E35F1611AC74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23DB72-FF71-BF34-7C1C-434C3EC6110F}"/>
              </a:ext>
            </a:extLst>
          </p:cNvPr>
          <p:cNvSpPr txBox="1"/>
          <p:nvPr/>
        </p:nvSpPr>
        <p:spPr>
          <a:xfrm>
            <a:off x="737937" y="1524001"/>
            <a:ext cx="9103895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Videos</a:t>
            </a:r>
          </a:p>
          <a:p>
            <a:endParaRPr lang="en-US" sz="1400">
              <a:solidFill>
                <a:srgbClr val="243B4D"/>
              </a:solidFill>
              <a:hlinkClick r:id="rId2"/>
            </a:endParaRPr>
          </a:p>
          <a:p>
            <a:r>
              <a:rPr lang="en-US" sz="1400">
                <a:solidFill>
                  <a:srgbClr val="243B4D"/>
                </a:solidFill>
                <a:hlinkClick r:id="rId2"/>
              </a:rPr>
              <a:t>Learn how to develop microservices with spring boot</a:t>
            </a:r>
            <a:endParaRPr lang="en-US" sz="1400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Documentations</a:t>
            </a:r>
          </a:p>
          <a:p>
            <a:endParaRPr lang="en-US" sz="1400">
              <a:solidFill>
                <a:srgbClr val="243B4D"/>
              </a:solidFill>
              <a:hlinkClick r:id="rId3"/>
            </a:endParaRPr>
          </a:p>
          <a:p>
            <a:r>
              <a:rPr lang="en-US" sz="1400">
                <a:solidFill>
                  <a:srgbClr val="243B4D"/>
                </a:solidFill>
                <a:hlinkClick r:id="rId3"/>
              </a:rPr>
              <a:t>Docker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>
                <a:solidFill>
                  <a:srgbClr val="243B4D"/>
                </a:solidFill>
                <a:hlinkClick r:id="rId4"/>
              </a:rPr>
              <a:t>Spring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>
                <a:solidFill>
                  <a:srgbClr val="243B4D"/>
                </a:solidFill>
                <a:hlinkClick r:id="rId5"/>
              </a:rPr>
              <a:t>Gradle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>
                <a:solidFill>
                  <a:srgbClr val="243B4D"/>
                </a:solidFill>
                <a:hlinkClick r:id="rId6"/>
              </a:rPr>
              <a:t>Maven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>
                <a:solidFill>
                  <a:srgbClr val="243B4D"/>
                </a:solidFill>
                <a:hlinkClick r:id="rId7"/>
              </a:rPr>
              <a:t>Kubernetes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 err="1">
                <a:solidFill>
                  <a:srgbClr val="243B4D"/>
                </a:solidFill>
                <a:hlinkClick r:id="rId8"/>
              </a:rPr>
              <a:t>Jenkis</a:t>
            </a:r>
            <a:endParaRPr lang="en-US" sz="1400">
              <a:solidFill>
                <a:srgbClr val="243B4D"/>
              </a:solidFill>
            </a:endParaRPr>
          </a:p>
          <a:p>
            <a:r>
              <a:rPr lang="en-US" sz="1400">
                <a:solidFill>
                  <a:srgbClr val="243B4D"/>
                </a:solidFill>
                <a:hlinkClick r:id="rId9"/>
              </a:rPr>
              <a:t>git</a:t>
            </a:r>
            <a:endParaRPr lang="en-US" sz="1400">
              <a:solidFill>
                <a:srgbClr val="243B4D"/>
              </a:solidFill>
            </a:endParaRPr>
          </a:p>
          <a:p>
            <a:endParaRPr lang="en-US" sz="1400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102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00D3F6-D994-45B6-8708-40DAB93C9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>
            <a:normAutofit/>
          </a:bodyPr>
          <a:lstStyle/>
          <a:p>
            <a:r>
              <a:rPr lang="en-US" sz="5500"/>
              <a:t>Q&amp;A</a:t>
            </a:r>
            <a:endParaRPr lang="en-DE" sz="5500"/>
          </a:p>
        </p:txBody>
      </p:sp>
    </p:spTree>
    <p:extLst>
      <p:ext uri="{BB962C8B-B14F-4D97-AF65-F5344CB8AC3E}">
        <p14:creationId xmlns:p14="http://schemas.microsoft.com/office/powerpoint/2010/main" val="1142176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Java Web Development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3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29571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Java is a versatile, platform independent programming language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Rich set of Libraries and Frameworks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Spring framework, Hibernate, unit testing libraries</a:t>
            </a:r>
          </a:p>
          <a:p>
            <a:pPr marL="742950" lvl="1" indent="-28575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Strong community around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Supports various architectures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Strong community support and constantly updated</a:t>
            </a:r>
          </a:p>
        </p:txBody>
      </p:sp>
    </p:spTree>
    <p:extLst>
      <p:ext uri="{BB962C8B-B14F-4D97-AF65-F5344CB8AC3E}">
        <p14:creationId xmlns:p14="http://schemas.microsoft.com/office/powerpoint/2010/main" val="2162784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Java Web </a:t>
            </a:r>
            <a:r>
              <a:rPr lang="de-DE" err="1"/>
              <a:t>Application</a:t>
            </a:r>
            <a:r>
              <a:rPr lang="de-DE"/>
              <a:t> Technologies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4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3788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>
                <a:solidFill>
                  <a:srgbClr val="243B4D"/>
                </a:solidFill>
              </a:rPr>
              <a:t>Spring Framework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A collection of projects for building scalable web applications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Most popular Java framework</a:t>
            </a:r>
          </a:p>
          <a:p>
            <a:pPr>
              <a:lnSpc>
                <a:spcPct val="150000"/>
              </a:lnSpc>
            </a:pPr>
            <a:r>
              <a:rPr lang="en-US" b="1">
                <a:solidFill>
                  <a:srgbClr val="243B4D"/>
                </a:solidFill>
              </a:rPr>
              <a:t>JPA</a:t>
            </a:r>
            <a:r>
              <a:rPr lang="en-US">
                <a:solidFill>
                  <a:srgbClr val="243B4D"/>
                </a:solidFill>
              </a:rPr>
              <a:t> (Java Persistent API) and </a:t>
            </a:r>
            <a:r>
              <a:rPr lang="en-US" b="1">
                <a:solidFill>
                  <a:srgbClr val="243B4D"/>
                </a:solidFill>
              </a:rPr>
              <a:t>Hibernate</a:t>
            </a:r>
            <a:endParaRPr lang="en-US">
              <a:solidFill>
                <a:srgbClr val="243B4D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Database management and Interaction</a:t>
            </a:r>
          </a:p>
          <a:p>
            <a:pPr>
              <a:lnSpc>
                <a:spcPct val="150000"/>
              </a:lnSpc>
            </a:pPr>
            <a:endParaRPr lang="en-US">
              <a:solidFill>
                <a:srgbClr val="243B4D"/>
              </a:solidFill>
            </a:endParaRPr>
          </a:p>
          <a:p>
            <a:pPr>
              <a:lnSpc>
                <a:spcPct val="150000"/>
              </a:lnSpc>
            </a:pPr>
            <a:r>
              <a:rPr lang="en-US">
                <a:solidFill>
                  <a:srgbClr val="243B4D"/>
                </a:solidFill>
              </a:rPr>
              <a:t>Some other technologies that are used in industry are Java Servlet API, JSP, J2EE, JMS</a:t>
            </a:r>
          </a:p>
          <a:p>
            <a:pPr lvl="1">
              <a:lnSpc>
                <a:spcPct val="150000"/>
              </a:lnSpc>
            </a:pPr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173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Spring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5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1012310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Most popular Java Framework for building modern, scalable APIs with Modular architecture that allows developers to use only components they need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Some key features</a:t>
            </a: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Inversion of Control </a:t>
            </a:r>
            <a:r>
              <a:rPr lang="en-US">
                <a:solidFill>
                  <a:srgbClr val="243B4D"/>
                </a:solidFill>
              </a:rPr>
              <a:t>(IoC): Simplifies dependency management with annotations like @Autowired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Transaction</a:t>
            </a:r>
            <a:r>
              <a:rPr lang="en-US">
                <a:solidFill>
                  <a:srgbClr val="243B4D"/>
                </a:solidFill>
              </a:rPr>
              <a:t> </a:t>
            </a:r>
            <a:r>
              <a:rPr lang="en-US" b="1">
                <a:solidFill>
                  <a:srgbClr val="243B4D"/>
                </a:solidFill>
              </a:rPr>
              <a:t>Management</a:t>
            </a:r>
            <a:r>
              <a:rPr lang="en-US">
                <a:solidFill>
                  <a:srgbClr val="243B4D"/>
                </a:solidFill>
              </a:rPr>
              <a:t>: Manages database transactions seamlessly across different data 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Spring MVC</a:t>
            </a:r>
            <a:r>
              <a:rPr lang="en-US">
                <a:solidFill>
                  <a:srgbClr val="243B4D"/>
                </a:solidFill>
              </a:rPr>
              <a:t>: Provides a powerful Model-View-Controller architecture for web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Spring Boot</a:t>
            </a:r>
            <a:r>
              <a:rPr lang="en-US">
                <a:solidFill>
                  <a:srgbClr val="243B4D"/>
                </a:solidFill>
              </a:rPr>
              <a:t>: Simplifies application setup and development. Auto config, embedded servers, dependency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63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Spring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6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1012310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Advantages of Spring Framework</a:t>
            </a:r>
          </a:p>
          <a:p>
            <a:endParaRPr lang="en-US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Modularity</a:t>
            </a:r>
            <a:r>
              <a:rPr lang="en-US">
                <a:solidFill>
                  <a:srgbClr val="243B4D"/>
                </a:solidFill>
              </a:rPr>
              <a:t>: No need to include every spring ‘project’ in your project, just what you need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Production Ready: </a:t>
            </a:r>
            <a:r>
              <a:rPr lang="en-US">
                <a:solidFill>
                  <a:srgbClr val="243B4D"/>
                </a:solidFill>
              </a:rPr>
              <a:t>Includes utilities to monitor, secure, metrics </a:t>
            </a:r>
            <a:r>
              <a:rPr lang="en-US" err="1">
                <a:solidFill>
                  <a:srgbClr val="243B4D"/>
                </a:solidFill>
              </a:rPr>
              <a:t>etc</a:t>
            </a:r>
            <a:r>
              <a:rPr lang="en-US">
                <a:solidFill>
                  <a:srgbClr val="243B4D"/>
                </a:solidFill>
              </a:rPr>
              <a:t> for your application</a:t>
            </a:r>
            <a:endParaRPr lang="en-US" b="1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Ecosystem</a:t>
            </a:r>
            <a:r>
              <a:rPr lang="en-US">
                <a:solidFill>
                  <a:srgbClr val="243B4D"/>
                </a:solidFill>
              </a:rPr>
              <a:t>: Active community and support (a lot of third-party integration)</a:t>
            </a:r>
          </a:p>
        </p:txBody>
      </p:sp>
    </p:spTree>
    <p:extLst>
      <p:ext uri="{BB962C8B-B14F-4D97-AF65-F5344CB8AC3E}">
        <p14:creationId xmlns:p14="http://schemas.microsoft.com/office/powerpoint/2010/main" val="55163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Spring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7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1E8DA5-0D7B-8526-679F-9802766D8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40" y="1678536"/>
            <a:ext cx="6758134" cy="46407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7221A4-C76E-F5F9-49EF-688B5D7B580F}"/>
              </a:ext>
            </a:extLst>
          </p:cNvPr>
          <p:cNvSpPr txBox="1"/>
          <p:nvPr/>
        </p:nvSpPr>
        <p:spPr>
          <a:xfrm>
            <a:off x="7842058" y="1678536"/>
            <a:ext cx="326456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 sz="1600">
                <a:solidFill>
                  <a:srgbClr val="243B4D"/>
                </a:solidFill>
                <a:hlinkClick r:id="rId3"/>
              </a:rPr>
              <a:t>spring </a:t>
            </a:r>
            <a:r>
              <a:rPr lang="en-US" sz="1600" err="1">
                <a:solidFill>
                  <a:srgbClr val="243B4D"/>
                </a:solidFill>
                <a:hlinkClick r:id="rId3"/>
              </a:rPr>
              <a:t>initializr</a:t>
            </a:r>
            <a:endParaRPr lang="en-US" sz="1600">
              <a:solidFill>
                <a:srgbClr val="243B4D"/>
              </a:solidFill>
            </a:endParaRPr>
          </a:p>
          <a:p>
            <a:endParaRPr lang="en-US" sz="1600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678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Frontend Integration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8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91038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Java provides support for API driven architectures like </a:t>
            </a:r>
            <a:r>
              <a:rPr lang="en-US" b="1">
                <a:solidFill>
                  <a:srgbClr val="243B4D"/>
                </a:solidFill>
              </a:rPr>
              <a:t>SOAP</a:t>
            </a:r>
            <a:r>
              <a:rPr lang="en-US">
                <a:solidFill>
                  <a:srgbClr val="243B4D"/>
                </a:solidFill>
              </a:rPr>
              <a:t>, </a:t>
            </a:r>
            <a:r>
              <a:rPr lang="en-US" b="1">
                <a:solidFill>
                  <a:srgbClr val="243B4D"/>
                </a:solidFill>
              </a:rPr>
              <a:t>REST</a:t>
            </a:r>
            <a:r>
              <a:rPr lang="en-US">
                <a:solidFill>
                  <a:srgbClr val="243B4D"/>
                </a:solidFill>
              </a:rPr>
              <a:t> or </a:t>
            </a:r>
            <a:r>
              <a:rPr lang="en-US" b="1" err="1">
                <a:solidFill>
                  <a:srgbClr val="243B4D"/>
                </a:solidFill>
              </a:rPr>
              <a:t>GraphQL</a:t>
            </a:r>
            <a:endParaRPr lang="en-US" b="1">
              <a:solidFill>
                <a:srgbClr val="243B4D"/>
              </a:solidFill>
            </a:endParaRP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Separation of concerns</a:t>
            </a:r>
            <a:r>
              <a:rPr lang="en-US">
                <a:solidFill>
                  <a:srgbClr val="243B4D"/>
                </a:solidFill>
              </a:rPr>
              <a:t>: Backend (business logic) separated from frontend (UI/UX)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Popular frontend technologies (</a:t>
            </a:r>
            <a:r>
              <a:rPr lang="en-US" b="1">
                <a:solidFill>
                  <a:srgbClr val="243B4D"/>
                </a:solidFill>
              </a:rPr>
              <a:t>React, Angular, Vue.js</a:t>
            </a:r>
            <a:r>
              <a:rPr lang="en-US">
                <a:solidFill>
                  <a:srgbClr val="243B4D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rgbClr val="243B4D"/>
                </a:solidFill>
              </a:rPr>
              <a:t>CORS</a:t>
            </a:r>
            <a:r>
              <a:rPr lang="en-US">
                <a:solidFill>
                  <a:srgbClr val="243B4D"/>
                </a:solidFill>
              </a:rPr>
              <a:t> (Cross-Origin Resource Sharing): Communication between frontend apps running on different domains and Java API’s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243B4D"/>
                </a:solidFill>
              </a:rPr>
              <a:t>Spring Boot provides built-in support with annotations like @CrossOrigin</a:t>
            </a:r>
          </a:p>
          <a:p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41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34B86-DFD2-4D04-B7E6-E50F8C531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Build</a:t>
            </a:r>
            <a:r>
              <a:rPr lang="de-DE"/>
              <a:t> Automation And </a:t>
            </a:r>
            <a:r>
              <a:rPr lang="de-DE" err="1"/>
              <a:t>Dependency</a:t>
            </a:r>
            <a:r>
              <a:rPr lang="de-DE"/>
              <a:t> Management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4898E-860D-4385-8D90-020659F4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DBB24-B0AD-D941-AE4C-C159578321C1}" type="slidenum">
              <a:rPr lang="en-DE" smtClean="0"/>
              <a:t>9</a:t>
            </a:fld>
            <a:endParaRPr lang="en-DE"/>
          </a:p>
        </p:txBody>
      </p:sp>
      <p:sp>
        <p:nvSpPr>
          <p:cNvPr id="42" name="Inhaltsplatzhalter 2">
            <a:extLst>
              <a:ext uri="{FF2B5EF4-FFF2-40B4-BE49-F238E27FC236}">
                <a16:creationId xmlns:a16="http://schemas.microsoft.com/office/drawing/2014/main" id="{C96A436E-191B-013F-26DA-1AE1A0AA0EA5}"/>
              </a:ext>
            </a:extLst>
          </p:cNvPr>
          <p:cNvSpPr txBox="1">
            <a:spLocks/>
          </p:cNvSpPr>
          <p:nvPr/>
        </p:nvSpPr>
        <p:spPr>
          <a:xfrm>
            <a:off x="1159056" y="1781428"/>
            <a:ext cx="6938296" cy="4168281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1pPr>
            <a:lvl2pPr marL="8001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2pPr>
            <a:lvl3pPr marL="1257300" indent="-1989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3pPr>
            <a:lvl4pPr marL="16573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4pPr>
            <a:lvl5pPr marL="2114550" indent="-198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TeamViewer Sans" panose="02000500000000030000" pitchFamily="2" charset="0"/>
                <a:ea typeface="Roboto Light" panose="02000000000000000000" pitchFamily="2" charset="0"/>
                <a:cs typeface="TeamViewer Sans" panose="0200050000000003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200">
              <a:latin typeface="TeamViewer Sans"/>
              <a:ea typeface="Roboto Ligh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844F79B-366D-050B-CDE7-00037EFD4E03}"/>
              </a:ext>
            </a:extLst>
          </p:cNvPr>
          <p:cNvSpPr txBox="1"/>
          <p:nvPr/>
        </p:nvSpPr>
        <p:spPr>
          <a:xfrm>
            <a:off x="737937" y="1524001"/>
            <a:ext cx="1012310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Tools that streamlines project builds, dependency management and automation of tasks like testing, packaging, deployment and code compilation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Most popular tools are </a:t>
            </a:r>
            <a:r>
              <a:rPr lang="en-US" b="1">
                <a:solidFill>
                  <a:srgbClr val="243B4D"/>
                </a:solidFill>
              </a:rPr>
              <a:t>Maven</a:t>
            </a:r>
            <a:r>
              <a:rPr lang="en-US">
                <a:solidFill>
                  <a:srgbClr val="243B4D"/>
                </a:solidFill>
              </a:rPr>
              <a:t> and </a:t>
            </a:r>
            <a:r>
              <a:rPr lang="en-US" b="1">
                <a:solidFill>
                  <a:srgbClr val="243B4D"/>
                </a:solidFill>
              </a:rPr>
              <a:t>Gradle</a:t>
            </a:r>
          </a:p>
          <a:p>
            <a:endParaRPr lang="en-US">
              <a:solidFill>
                <a:srgbClr val="243B4D"/>
              </a:solidFill>
            </a:endParaRPr>
          </a:p>
          <a:p>
            <a:r>
              <a:rPr lang="en-US">
                <a:solidFill>
                  <a:srgbClr val="243B4D"/>
                </a:solidFill>
              </a:rPr>
              <a:t>Maven</a:t>
            </a:r>
          </a:p>
          <a:p>
            <a:endParaRPr lang="en-US">
              <a:solidFill>
                <a:srgbClr val="243B4D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XML based</a:t>
            </a:r>
            <a:r>
              <a:rPr lang="en-US">
                <a:solidFill>
                  <a:srgbClr val="243B4D"/>
                </a:solidFill>
              </a:rPr>
              <a:t> project configuration with a centralized file (</a:t>
            </a:r>
            <a:r>
              <a:rPr lang="en-US" b="1">
                <a:solidFill>
                  <a:srgbClr val="243B4D"/>
                </a:solidFill>
              </a:rPr>
              <a:t>pom.xml</a:t>
            </a:r>
            <a:r>
              <a:rPr lang="en-US">
                <a:solidFill>
                  <a:srgbClr val="243B4D"/>
                </a:solidFill>
              </a:rPr>
              <a:t>) that specifies dependencies, plugins, build lifecycle and more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>
                <a:solidFill>
                  <a:srgbClr val="243B4D"/>
                </a:solidFill>
              </a:rPr>
              <a:t>Convention over Configuration</a:t>
            </a:r>
            <a:r>
              <a:rPr lang="en-US">
                <a:solidFill>
                  <a:srgbClr val="243B4D"/>
                </a:solidFill>
              </a:rPr>
              <a:t>: Developers are not required to create build process themselves. Tell me what you want, and I will do it with a standardized way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243B4D"/>
                </a:solidFill>
              </a:rPr>
              <a:t>Build commands: </a:t>
            </a:r>
            <a:r>
              <a:rPr lang="en-US" err="1">
                <a:solidFill>
                  <a:srgbClr val="243B4D"/>
                </a:solidFill>
              </a:rPr>
              <a:t>mvn</a:t>
            </a:r>
            <a:r>
              <a:rPr lang="en-US">
                <a:solidFill>
                  <a:srgbClr val="243B4D"/>
                </a:solidFill>
              </a:rPr>
              <a:t> clean install, </a:t>
            </a:r>
            <a:r>
              <a:rPr lang="en-US" err="1">
                <a:solidFill>
                  <a:srgbClr val="243B4D"/>
                </a:solidFill>
              </a:rPr>
              <a:t>mvn</a:t>
            </a:r>
            <a:r>
              <a:rPr lang="en-US">
                <a:solidFill>
                  <a:srgbClr val="243B4D"/>
                </a:solidFill>
              </a:rPr>
              <a:t>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243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230766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Light">
  <a:themeElements>
    <a:clrScheme name="TeamViewer Company">
      <a:dk1>
        <a:srgbClr val="000000"/>
      </a:dk1>
      <a:lt1>
        <a:srgbClr val="FFFFFF"/>
      </a:lt1>
      <a:dk2>
        <a:srgbClr val="000000"/>
      </a:dk2>
      <a:lt2>
        <a:srgbClr val="F7F7F7"/>
      </a:lt2>
      <a:accent1>
        <a:srgbClr val="050952"/>
      </a:accent1>
      <a:accent2>
        <a:srgbClr val="2F56EF"/>
      </a:accent2>
      <a:accent3>
        <a:srgbClr val="712FD4"/>
      </a:accent3>
      <a:accent4>
        <a:srgbClr val="C12B53"/>
      </a:accent4>
      <a:accent5>
        <a:srgbClr val="E9704B"/>
      </a:accent5>
      <a:accent6>
        <a:srgbClr val="2BBAB6"/>
      </a:accent6>
      <a:hlink>
        <a:srgbClr val="3056EF"/>
      </a:hlink>
      <a:folHlink>
        <a:srgbClr val="6583EF"/>
      </a:folHlink>
    </a:clrScheme>
    <a:fontScheme name="Test">
      <a:majorFont>
        <a:latin typeface="TeamViewer Sans Headline"/>
        <a:ea typeface=""/>
        <a:cs typeface=""/>
      </a:majorFont>
      <a:minorFont>
        <a:latin typeface="TeamViewer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7BE3DFEA-3AC0-4538-BCC9-BFA5E98BDEC9}" vid="{4564B6A7-E1B8-401D-8537-73F2F1581E6B}"/>
    </a:ext>
  </a:extLst>
</a:theme>
</file>

<file path=ppt/theme/theme2.xml><?xml version="1.0" encoding="utf-8"?>
<a:theme xmlns:a="http://schemas.openxmlformats.org/drawingml/2006/main" name="Master Dark">
  <a:themeElements>
    <a:clrScheme name="TeamViewer Company">
      <a:dk1>
        <a:srgbClr val="000000"/>
      </a:dk1>
      <a:lt1>
        <a:srgbClr val="FFFFFF"/>
      </a:lt1>
      <a:dk2>
        <a:srgbClr val="000000"/>
      </a:dk2>
      <a:lt2>
        <a:srgbClr val="F7F7F7"/>
      </a:lt2>
      <a:accent1>
        <a:srgbClr val="050952"/>
      </a:accent1>
      <a:accent2>
        <a:srgbClr val="2F56EF"/>
      </a:accent2>
      <a:accent3>
        <a:srgbClr val="712FD4"/>
      </a:accent3>
      <a:accent4>
        <a:srgbClr val="C12B53"/>
      </a:accent4>
      <a:accent5>
        <a:srgbClr val="E9704B"/>
      </a:accent5>
      <a:accent6>
        <a:srgbClr val="2BBAB6"/>
      </a:accent6>
      <a:hlink>
        <a:srgbClr val="3056EF"/>
      </a:hlink>
      <a:folHlink>
        <a:srgbClr val="6583E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otx" id="{7BE3DFEA-3AC0-4538-BCC9-BFA5E98BDEC9}" vid="{AFE090C7-1909-442F-BF39-56D8DA607F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5E9F13E85CD2146AFF7BC5EF4C3F519" ma:contentTypeVersion="13" ma:contentTypeDescription="Create a new document." ma:contentTypeScope="" ma:versionID="ac8eb4eb97a926c76ea33c91730de75b">
  <xsd:schema xmlns:xsd="http://www.w3.org/2001/XMLSchema" xmlns:xs="http://www.w3.org/2001/XMLSchema" xmlns:p="http://schemas.microsoft.com/office/2006/metadata/properties" xmlns:ns2="8550085b-4594-41cb-a93b-83f39b28c3a1" xmlns:ns3="d3dfa2a7-96bd-452b-b149-580b5d8f8d6d" targetNamespace="http://schemas.microsoft.com/office/2006/metadata/properties" ma:root="true" ma:fieldsID="2182238d8eb276bc4faf1c1302c9fe1f" ns2:_="" ns3:_="">
    <xsd:import namespace="8550085b-4594-41cb-a93b-83f39b28c3a1"/>
    <xsd:import namespace="d3dfa2a7-96bd-452b-b149-580b5d8f8d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50085b-4594-41cb-a93b-83f39b28c3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44b54c5-86fb-450c-b584-d23c08c7ba5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dfa2a7-96bd-452b-b149-580b5d8f8d6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638f99ea-859c-430e-8d45-873af2c972e4}" ma:internalName="TaxCatchAll" ma:showField="CatchAllData" ma:web="d3dfa2a7-96bd-452b-b149-580b5d8f8d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3dfa2a7-96bd-452b-b149-580b5d8f8d6d" xsi:nil="true"/>
    <lcf76f155ced4ddcb4097134ff3c332f xmlns="8550085b-4594-41cb-a93b-83f39b28c3a1">
      <Terms xmlns="http://schemas.microsoft.com/office/infopath/2007/PartnerControls"/>
    </lcf76f155ced4ddcb4097134ff3c332f>
    <SharedWithUsers xmlns="d3dfa2a7-96bd-452b-b149-580b5d8f8d6d">
      <UserInfo>
        <DisplayName>Marius Thein</DisplayName>
        <AccountId>21</AccountId>
        <AccountType/>
      </UserInfo>
      <UserInfo>
        <DisplayName>Simon Schmid</DisplayName>
        <AccountId>30</AccountId>
        <AccountType/>
      </UserInfo>
      <UserInfo>
        <DisplayName>Giovanni Beneforti</DisplayName>
        <AccountId>129</AccountId>
        <AccountType/>
      </UserInfo>
      <UserInfo>
        <DisplayName>Samantha Jones</DisplayName>
        <AccountId>165</AccountId>
        <AccountType/>
      </UserInfo>
      <UserInfo>
        <DisplayName>Samara Souza</DisplayName>
        <AccountId>166</AccountId>
        <AccountType/>
      </UserInfo>
      <UserInfo>
        <DisplayName>Thomas Mayhew</DisplayName>
        <AccountId>167</AccountId>
        <AccountType/>
      </UserInfo>
      <UserInfo>
        <DisplayName>Yelena Kireev</DisplayName>
        <AccountId>168</AccountId>
        <AccountType/>
      </UserInfo>
      <UserInfo>
        <DisplayName>Alicia Jiaminsong</DisplayName>
        <AccountId>169</AccountId>
        <AccountType/>
      </UserInfo>
      <UserInfo>
        <DisplayName>Jun Wu</DisplayName>
        <AccountId>170</AccountId>
        <AccountType/>
      </UserInfo>
      <UserInfo>
        <DisplayName>Alexander Post</DisplayName>
        <AccountId>171</AccountId>
        <AccountType/>
      </UserInfo>
      <UserInfo>
        <DisplayName>Andreas Haizmann</DisplayName>
        <AccountId>172</AccountId>
        <AccountType/>
      </UserInfo>
      <UserInfo>
        <DisplayName>Caroline Hempfing</DisplayName>
        <AccountId>173</AccountId>
        <AccountType/>
      </UserInfo>
      <UserInfo>
        <DisplayName>Focko Lowin</DisplayName>
        <AccountId>203</AccountId>
        <AccountType/>
      </UserInfo>
      <UserInfo>
        <DisplayName>Anastasiya Taskova</DisplayName>
        <AccountId>77</AccountId>
        <AccountType/>
      </UserInfo>
      <UserInfo>
        <DisplayName>Sieghardt Gaupp</DisplayName>
        <AccountId>76</AccountId>
        <AccountType/>
      </UserInfo>
      <UserInfo>
        <DisplayName>Sebastian Pelke</DisplayName>
        <AccountId>290</AccountId>
        <AccountType/>
      </UserInfo>
      <UserInfo>
        <DisplayName>Jasmin Wortmann</DisplayName>
        <AccountId>96</AccountId>
        <AccountType/>
      </UserInfo>
      <UserInfo>
        <DisplayName>Hendrik Witt</DisplayName>
        <AccountId>14732</AccountId>
        <AccountType/>
      </UserInfo>
      <UserInfo>
        <DisplayName>Adina Hellriegel</DisplayName>
        <AccountId>61243</AccountId>
        <AccountType/>
      </UserInfo>
      <UserInfo>
        <DisplayName>Georg Beyschlag</DisplayName>
        <AccountId>507</AccountId>
        <AccountType/>
      </UserInfo>
      <UserInfo>
        <DisplayName>Patrick Keuntje</DisplayName>
        <AccountId>48071</AccountId>
        <AccountType/>
      </UserInfo>
      <UserInfo>
        <DisplayName>Markus Kiefl</DisplayName>
        <AccountId>1505</AccountId>
        <AccountType/>
      </UserInfo>
      <UserInfo>
        <DisplayName>Robert Albeck</DisplayName>
        <AccountId>61051</AccountId>
        <AccountType/>
      </UserInfo>
      <UserInfo>
        <DisplayName>Andreas Eisfeld</DisplayName>
        <AccountId>39047</AccountId>
        <AccountType/>
      </UserInfo>
      <UserInfo>
        <DisplayName>Philipp Moll</DisplayName>
        <AccountId>24960</AccountId>
        <AccountType/>
      </UserInfo>
      <UserInfo>
        <DisplayName>Janik Stoevhase</DisplayName>
        <AccountId>91</AccountId>
        <AccountType/>
      </UserInfo>
      <UserInfo>
        <DisplayName>Carolin Graue</DisplayName>
        <AccountId>383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4701251-8B39-4927-B0EB-E13BB3988CBA}">
  <ds:schemaRefs>
    <ds:schemaRef ds:uri="8550085b-4594-41cb-a93b-83f39b28c3a1"/>
    <ds:schemaRef ds:uri="d3dfa2a7-96bd-452b-b149-580b5d8f8d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64D9F41-D730-4E6F-9BBD-EBC46F22E6CB}">
  <ds:schemaRefs>
    <ds:schemaRef ds:uri="508c79b9-174f-44a9-b706-e9779e9409b3"/>
    <ds:schemaRef ds:uri="8550085b-4594-41cb-a93b-83f39b28c3a1"/>
    <ds:schemaRef ds:uri="9fdad150-726e-4035-8fec-fa717fa9c255"/>
    <ds:schemaRef ds:uri="d3dfa2a7-96bd-452b-b149-580b5d8f8d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E01003A-7897-4266-B402-8B85481FD94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Master Light</vt:lpstr>
      <vt:lpstr>Master Dark</vt:lpstr>
      <vt:lpstr>Introduction to Java Web Development</vt:lpstr>
      <vt:lpstr>Overview</vt:lpstr>
      <vt:lpstr>Java Web Development</vt:lpstr>
      <vt:lpstr>Java Web Application Technologies</vt:lpstr>
      <vt:lpstr>Spring</vt:lpstr>
      <vt:lpstr>Spring</vt:lpstr>
      <vt:lpstr>Spring</vt:lpstr>
      <vt:lpstr>Frontend Integration</vt:lpstr>
      <vt:lpstr>Build Automation And Dependency Management</vt:lpstr>
      <vt:lpstr>Build Automation And Dependency Management</vt:lpstr>
      <vt:lpstr>Build Automation And Dependency Management</vt:lpstr>
      <vt:lpstr>CI/CD</vt:lpstr>
      <vt:lpstr>Software Architecture</vt:lpstr>
      <vt:lpstr>Containerization with Docker</vt:lpstr>
      <vt:lpstr>Containerization with Docker</vt:lpstr>
      <vt:lpstr>Containerization with Docker</vt:lpstr>
      <vt:lpstr>Containerization with Docker</vt:lpstr>
      <vt:lpstr>Kubernetes</vt:lpstr>
      <vt:lpstr>Kubernetes</vt:lpstr>
      <vt:lpstr>Kubernetes</vt:lpstr>
      <vt:lpstr>References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Docker</dc:title>
  <dc:subject/>
  <dc:creator>Andreas Konstantakos</dc:creator>
  <cp:keywords/>
  <dc:description/>
  <cp:revision>1</cp:revision>
  <dcterms:created xsi:type="dcterms:W3CDTF">2023-12-06T07:17:41Z</dcterms:created>
  <dcterms:modified xsi:type="dcterms:W3CDTF">2024-10-11T13:40:30Z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0x01010075E9F13E85CD2146AFF7BC5EF4C3F519</vt:lpwstr>
  </property>
  <property fmtid="{D5CDD505-2E9C-101B-9397-08002B2CF9AE}" pid="3" name="_dlc_DocIdItemGuid">
    <vt:lpwstr>aa25fdc6-d4f0-468a-bb7b-9bebe016cf5b</vt:lpwstr>
  </property>
  <property fmtid="{D5CDD505-2E9C-101B-9397-08002B2CF9AE}" pid="4" name="MediaServiceImageTags">
    <vt:lpwstr/>
  </property>
</Properties>
</file>

<file path=docProps/thumbnail.jpeg>
</file>